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18E738-A04C-49D9-928F-C443267BCDE0}" type="datetimeFigureOut">
              <a:rPr lang="es-ES" smtClean="0"/>
              <a:t>29/02/2012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CE1729-F182-4A38-B844-CE8F88B633C5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DINÁMICA DEL RELOJ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Reencontrándonos</a:t>
            </a:r>
            <a:endParaRPr lang="es-ES" dirty="0"/>
          </a:p>
        </p:txBody>
      </p:sp>
      <p:pic>
        <p:nvPicPr>
          <p:cNvPr id="23558" name="Picture 6" descr="http://1.bp.blogspot.com/-C4EFkHfo81Y/Tx7T3uOiNVI/AAAAAAAAAlg/WPR6u1o8kLA/s400/Reloj%2BAren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FF3FF"/>
              </a:clrFrom>
              <a:clrTo>
                <a:srgbClr val="EFF3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645024"/>
            <a:ext cx="2857500" cy="2552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Sacar cita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Tendrás </a:t>
            </a:r>
            <a:r>
              <a:rPr lang="es-ES_tradnl" dirty="0" smtClean="0"/>
              <a:t>5 minutos para llenar cada hora del reloj con </a:t>
            </a:r>
            <a:r>
              <a:rPr lang="es-ES_tradnl" dirty="0" smtClean="0"/>
              <a:t> citas de tus compañeros que no conoces mucho y deseas conocer, uno de los requisitos es que completes las 12 horas con una persona que te encontrarás mas adelante.</a:t>
            </a:r>
            <a:endParaRPr lang="es-ES" dirty="0"/>
          </a:p>
        </p:txBody>
      </p:sp>
      <p:pic>
        <p:nvPicPr>
          <p:cNvPr id="26626" name="Picture 2" descr="http://www.decine21.com/EstructurasBd/Peliculas/N809/Imagenes/50PrimerasCita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005064"/>
            <a:ext cx="2857500" cy="20764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Reencuentro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¿Cómo te fue en tus vacaciones?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¿Cuántos hermanos tienes, tienes mascota, dónde vives?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 Has practicado algún deporte de aventura, sino has hecho ninguno cual te gustaría hacer?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¿Qué proyectos tienes al terminar 5to de secundaria?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dirty="0" smtClean="0"/>
              <a:t>Si te encontraras una lámpara maravillosa que deseo le pedirías?</a:t>
            </a:r>
          </a:p>
          <a:p>
            <a:pPr marL="514350" indent="-514350" algn="ctr">
              <a:buNone/>
            </a:pPr>
            <a:r>
              <a:rPr lang="es-ES_tradnl" dirty="0" smtClean="0"/>
              <a:t>COMPARTAMOS LO QUE SENTIMOS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109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DINÁMICA DEL RELOJ</vt:lpstr>
      <vt:lpstr>Sacar cita</vt:lpstr>
      <vt:lpstr>Reencuentro</vt:lpstr>
    </vt:vector>
  </TitlesOfParts>
  <Company>PTZ INGENIERIA TOPOGRAFIA Y GEODESIA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DINÁMICA DEL RELOJ</dc:title>
  <dc:creator>Milagros Diaz</dc:creator>
  <cp:lastModifiedBy>Milagros Diaz</cp:lastModifiedBy>
  <cp:revision>2</cp:revision>
  <dcterms:created xsi:type="dcterms:W3CDTF">2012-03-01T04:09:57Z</dcterms:created>
  <dcterms:modified xsi:type="dcterms:W3CDTF">2012-03-01T04:28:31Z</dcterms:modified>
</cp:coreProperties>
</file>