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9" r:id="rId4"/>
    <p:sldId id="260" r:id="rId5"/>
    <p:sldId id="266" r:id="rId6"/>
    <p:sldId id="267" r:id="rId7"/>
    <p:sldId id="269" r:id="rId8"/>
    <p:sldId id="257" r:id="rId9"/>
    <p:sldId id="261" r:id="rId10"/>
    <p:sldId id="264" r:id="rId11"/>
    <p:sldId id="263" r:id="rId12"/>
    <p:sldId id="262" r:id="rId13"/>
    <p:sldId id="265" r:id="rId14"/>
    <p:sldId id="270" r:id="rId15"/>
    <p:sldId id="271" r:id="rId16"/>
    <p:sldId id="272" r:id="rId17"/>
    <p:sldId id="258" r:id="rId18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75D3"/>
    <a:srgbClr val="7E90D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539EF9-BF78-4E37-BB3B-010CED1740A9}" type="doc">
      <dgm:prSet loTypeId="urn:microsoft.com/office/officeart/2005/8/layout/cycle4#5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40BE7B6A-25DE-49A3-BBF2-48CBDD22D0AA}">
      <dgm:prSet phldrT="[Tekst]"/>
      <dgm:spPr>
        <a:solidFill>
          <a:srgbClr val="92D050"/>
        </a:solidFill>
      </dgm:spPr>
      <dgm:t>
        <a:bodyPr/>
        <a:lstStyle/>
        <a:p>
          <a:r>
            <a:rPr lang="da-DK" dirty="0" smtClean="0"/>
            <a:t>Uproblematisk</a:t>
          </a:r>
          <a:endParaRPr lang="da-DK" dirty="0"/>
        </a:p>
      </dgm:t>
    </dgm:pt>
    <dgm:pt modelId="{1C180149-382E-420D-AFF2-492419E14C11}" type="parTrans" cxnId="{5328C995-258A-482F-A1B4-2085F1D9DB62}">
      <dgm:prSet/>
      <dgm:spPr/>
      <dgm:t>
        <a:bodyPr/>
        <a:lstStyle/>
        <a:p>
          <a:endParaRPr lang="da-DK"/>
        </a:p>
      </dgm:t>
    </dgm:pt>
    <dgm:pt modelId="{36E6FDC5-DA4D-415E-907C-78BF49870FC8}" type="sibTrans" cxnId="{5328C995-258A-482F-A1B4-2085F1D9DB62}">
      <dgm:prSet/>
      <dgm:spPr/>
      <dgm:t>
        <a:bodyPr/>
        <a:lstStyle/>
        <a:p>
          <a:endParaRPr lang="da-DK"/>
        </a:p>
      </dgm:t>
    </dgm:pt>
    <dgm:pt modelId="{BE48DBF5-AD66-4528-B3FD-7D1C4C6201AA}">
      <dgm:prSet phldrT="[Tekst]"/>
      <dgm:spPr/>
      <dgm:t>
        <a:bodyPr/>
        <a:lstStyle/>
        <a:p>
          <a:r>
            <a:rPr lang="da-DK" dirty="0" smtClean="0"/>
            <a:t>Sikre vejledningssøgende</a:t>
          </a:r>
          <a:endParaRPr lang="da-DK" dirty="0"/>
        </a:p>
      </dgm:t>
    </dgm:pt>
    <dgm:pt modelId="{B8A9540E-0CB7-498E-8947-C2927F49D9B5}" type="parTrans" cxnId="{E453DF3F-C555-49CC-AD0C-B3560017BD64}">
      <dgm:prSet/>
      <dgm:spPr/>
      <dgm:t>
        <a:bodyPr/>
        <a:lstStyle/>
        <a:p>
          <a:endParaRPr lang="da-DK"/>
        </a:p>
      </dgm:t>
    </dgm:pt>
    <dgm:pt modelId="{EDD06DDB-3FFF-4E45-8A86-BC12227BA822}" type="sibTrans" cxnId="{E453DF3F-C555-49CC-AD0C-B3560017BD64}">
      <dgm:prSet/>
      <dgm:spPr/>
      <dgm:t>
        <a:bodyPr/>
        <a:lstStyle/>
        <a:p>
          <a:endParaRPr lang="da-DK"/>
        </a:p>
      </dgm:t>
    </dgm:pt>
    <dgm:pt modelId="{0B1B1069-663D-4BB2-B812-7CB33FF44522}">
      <dgm:prSet phldrT="[Tekst]"/>
      <dgm:spPr>
        <a:solidFill>
          <a:srgbClr val="92D050"/>
        </a:solidFill>
      </dgm:spPr>
      <dgm:t>
        <a:bodyPr/>
        <a:lstStyle/>
        <a:p>
          <a:r>
            <a:rPr lang="da-DK" dirty="0" smtClean="0"/>
            <a:t>Uproblematiske</a:t>
          </a:r>
          <a:endParaRPr lang="da-DK" dirty="0"/>
        </a:p>
      </dgm:t>
    </dgm:pt>
    <dgm:pt modelId="{AA008B5B-B5F1-46C3-87DE-0BC54EAD826E}" type="parTrans" cxnId="{71DCB545-C92D-46B2-BB7F-63E5C831C915}">
      <dgm:prSet/>
      <dgm:spPr/>
      <dgm:t>
        <a:bodyPr/>
        <a:lstStyle/>
        <a:p>
          <a:endParaRPr lang="da-DK"/>
        </a:p>
      </dgm:t>
    </dgm:pt>
    <dgm:pt modelId="{A6C08AD3-51D5-41F4-A56E-6BB2335CB377}" type="sibTrans" cxnId="{71DCB545-C92D-46B2-BB7F-63E5C831C915}">
      <dgm:prSet/>
      <dgm:spPr/>
      <dgm:t>
        <a:bodyPr/>
        <a:lstStyle/>
        <a:p>
          <a:endParaRPr lang="da-DK"/>
        </a:p>
      </dgm:t>
    </dgm:pt>
    <dgm:pt modelId="{CD84D5BA-8F32-4F3B-8FFB-C5E8BB853A49}">
      <dgm:prSet phldrT="[Tekst]"/>
      <dgm:spPr/>
      <dgm:t>
        <a:bodyPr/>
        <a:lstStyle/>
        <a:p>
          <a:r>
            <a:rPr lang="da-DK" dirty="0" smtClean="0"/>
            <a:t>Sikre  ikke-vejledningssøgende</a:t>
          </a:r>
          <a:endParaRPr lang="da-DK" dirty="0"/>
        </a:p>
      </dgm:t>
    </dgm:pt>
    <dgm:pt modelId="{E4C68A8F-D351-4794-B69F-A037AB7AB574}" type="parTrans" cxnId="{ECE246C2-923F-48FF-B141-07D5F1D122CF}">
      <dgm:prSet/>
      <dgm:spPr/>
      <dgm:t>
        <a:bodyPr/>
        <a:lstStyle/>
        <a:p>
          <a:endParaRPr lang="da-DK"/>
        </a:p>
      </dgm:t>
    </dgm:pt>
    <dgm:pt modelId="{DF6165D0-9AF8-494F-9BF7-14CF379CB926}" type="sibTrans" cxnId="{ECE246C2-923F-48FF-B141-07D5F1D122CF}">
      <dgm:prSet/>
      <dgm:spPr/>
      <dgm:t>
        <a:bodyPr/>
        <a:lstStyle/>
        <a:p>
          <a:endParaRPr lang="da-DK"/>
        </a:p>
      </dgm:t>
    </dgm:pt>
    <dgm:pt modelId="{EAD21782-E90E-4112-A407-30D04BF90A07}">
      <dgm:prSet phldrT="[Tekst]"/>
      <dgm:spPr>
        <a:solidFill>
          <a:srgbClr val="FF0000"/>
        </a:solidFill>
      </dgm:spPr>
      <dgm:t>
        <a:bodyPr/>
        <a:lstStyle/>
        <a:p>
          <a:r>
            <a:rPr lang="da-DK" dirty="0" smtClean="0"/>
            <a:t>PROBLEMATISKE</a:t>
          </a:r>
          <a:endParaRPr lang="da-DK" dirty="0"/>
        </a:p>
      </dgm:t>
    </dgm:pt>
    <dgm:pt modelId="{7DCCC099-E016-45C4-AC6C-4C54E152F4F8}" type="parTrans" cxnId="{D9ABFB9D-3CB5-4855-9D80-3F825E714004}">
      <dgm:prSet/>
      <dgm:spPr/>
      <dgm:t>
        <a:bodyPr/>
        <a:lstStyle/>
        <a:p>
          <a:endParaRPr lang="da-DK"/>
        </a:p>
      </dgm:t>
    </dgm:pt>
    <dgm:pt modelId="{6AC7F6C0-B7F3-42B9-A675-36F30DAF4961}" type="sibTrans" cxnId="{D9ABFB9D-3CB5-4855-9D80-3F825E714004}">
      <dgm:prSet/>
      <dgm:spPr/>
      <dgm:t>
        <a:bodyPr/>
        <a:lstStyle/>
        <a:p>
          <a:endParaRPr lang="da-DK"/>
        </a:p>
      </dgm:t>
    </dgm:pt>
    <dgm:pt modelId="{B8EB33F1-4058-4445-964A-6D740C9EAB87}">
      <dgm:prSet phldrT="[Tekst]"/>
      <dgm:spPr/>
      <dgm:t>
        <a:bodyPr/>
        <a:lstStyle/>
        <a:p>
          <a:r>
            <a:rPr lang="da-DK" dirty="0" smtClean="0"/>
            <a:t>Usikre  ikke-vejledningssøgende</a:t>
          </a:r>
          <a:endParaRPr lang="da-DK" dirty="0"/>
        </a:p>
      </dgm:t>
    </dgm:pt>
    <dgm:pt modelId="{107EF6C2-F4B8-45F7-B234-D0248F5E84B5}" type="parTrans" cxnId="{0DE08FDB-FCDD-424A-A2B2-014AA5B3CFB3}">
      <dgm:prSet/>
      <dgm:spPr/>
      <dgm:t>
        <a:bodyPr/>
        <a:lstStyle/>
        <a:p>
          <a:endParaRPr lang="da-DK"/>
        </a:p>
      </dgm:t>
    </dgm:pt>
    <dgm:pt modelId="{858DBC71-1FBB-40DA-BE73-ABCD005B259D}" type="sibTrans" cxnId="{0DE08FDB-FCDD-424A-A2B2-014AA5B3CFB3}">
      <dgm:prSet/>
      <dgm:spPr/>
      <dgm:t>
        <a:bodyPr/>
        <a:lstStyle/>
        <a:p>
          <a:endParaRPr lang="da-DK"/>
        </a:p>
      </dgm:t>
    </dgm:pt>
    <dgm:pt modelId="{18486F44-C8A1-44A2-A791-4CA9C797E595}">
      <dgm:prSet phldrT="[Tekst]"/>
      <dgm:spPr>
        <a:solidFill>
          <a:srgbClr val="FFC000"/>
        </a:solidFill>
      </dgm:spPr>
      <dgm:t>
        <a:bodyPr/>
        <a:lstStyle/>
        <a:p>
          <a:r>
            <a:rPr lang="da-DK" dirty="0" smtClean="0"/>
            <a:t>Uproblematiske</a:t>
          </a:r>
          <a:endParaRPr lang="da-DK" dirty="0"/>
        </a:p>
      </dgm:t>
    </dgm:pt>
    <dgm:pt modelId="{DDA25F85-2D5B-4889-A018-70F0B9CB5D25}" type="parTrans" cxnId="{DC5A9350-DA87-40F3-963A-5C47B448B523}">
      <dgm:prSet/>
      <dgm:spPr/>
      <dgm:t>
        <a:bodyPr/>
        <a:lstStyle/>
        <a:p>
          <a:endParaRPr lang="da-DK"/>
        </a:p>
      </dgm:t>
    </dgm:pt>
    <dgm:pt modelId="{F73C8343-4D57-45B3-806B-B3FD5BAE4D19}" type="sibTrans" cxnId="{DC5A9350-DA87-40F3-963A-5C47B448B523}">
      <dgm:prSet/>
      <dgm:spPr/>
      <dgm:t>
        <a:bodyPr/>
        <a:lstStyle/>
        <a:p>
          <a:endParaRPr lang="da-DK"/>
        </a:p>
      </dgm:t>
    </dgm:pt>
    <dgm:pt modelId="{9BC3E0CC-5756-4A47-92BC-DADB3AE8F124}">
      <dgm:prSet phldrT="[Tekst]"/>
      <dgm:spPr/>
      <dgm:t>
        <a:bodyPr/>
        <a:lstStyle/>
        <a:p>
          <a:r>
            <a:rPr lang="da-DK" dirty="0" smtClean="0"/>
            <a:t>Usikre vejledningssøgende</a:t>
          </a:r>
          <a:endParaRPr lang="da-DK" dirty="0"/>
        </a:p>
      </dgm:t>
    </dgm:pt>
    <dgm:pt modelId="{F5524D37-56D5-429E-81E7-596EB961C9BC}" type="parTrans" cxnId="{84184637-72BA-48AD-878C-D48FA77A9F41}">
      <dgm:prSet/>
      <dgm:spPr/>
      <dgm:t>
        <a:bodyPr/>
        <a:lstStyle/>
        <a:p>
          <a:endParaRPr lang="da-DK"/>
        </a:p>
      </dgm:t>
    </dgm:pt>
    <dgm:pt modelId="{9120DE6F-88AF-4DCB-BE71-DD69132AC772}" type="sibTrans" cxnId="{84184637-72BA-48AD-878C-D48FA77A9F41}">
      <dgm:prSet/>
      <dgm:spPr/>
      <dgm:t>
        <a:bodyPr/>
        <a:lstStyle/>
        <a:p>
          <a:endParaRPr lang="da-DK"/>
        </a:p>
      </dgm:t>
    </dgm:pt>
    <dgm:pt modelId="{DF6A960B-2338-49D2-A028-5A9785858206}" type="pres">
      <dgm:prSet presAssocID="{D8539EF9-BF78-4E37-BB3B-010CED1740A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8A5EDD91-84AC-4BD2-A05D-DD4E6AAAF7CB}" type="pres">
      <dgm:prSet presAssocID="{D8539EF9-BF78-4E37-BB3B-010CED1740A9}" presName="children" presStyleCnt="0"/>
      <dgm:spPr/>
    </dgm:pt>
    <dgm:pt modelId="{F70F2E33-9CDA-4305-990D-05E71EBDDD90}" type="pres">
      <dgm:prSet presAssocID="{D8539EF9-BF78-4E37-BB3B-010CED1740A9}" presName="child1group" presStyleCnt="0"/>
      <dgm:spPr/>
    </dgm:pt>
    <dgm:pt modelId="{3C42938B-ECB4-4688-81BA-95734BE09FAD}" type="pres">
      <dgm:prSet presAssocID="{D8539EF9-BF78-4E37-BB3B-010CED1740A9}" presName="child1" presStyleLbl="bgAcc1" presStyleIdx="0" presStyleCnt="4"/>
      <dgm:spPr/>
      <dgm:t>
        <a:bodyPr/>
        <a:lstStyle/>
        <a:p>
          <a:endParaRPr lang="da-DK"/>
        </a:p>
      </dgm:t>
    </dgm:pt>
    <dgm:pt modelId="{C75C87EA-C2ED-47D1-BBF5-57AA33EEF11C}" type="pres">
      <dgm:prSet presAssocID="{D8539EF9-BF78-4E37-BB3B-010CED1740A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092A94CA-79A0-4BF2-A70D-CA973B9A51B7}" type="pres">
      <dgm:prSet presAssocID="{D8539EF9-BF78-4E37-BB3B-010CED1740A9}" presName="child2group" presStyleCnt="0"/>
      <dgm:spPr/>
    </dgm:pt>
    <dgm:pt modelId="{DAEBCEEE-06A2-4C05-ADF4-7C1F3B572C46}" type="pres">
      <dgm:prSet presAssocID="{D8539EF9-BF78-4E37-BB3B-010CED1740A9}" presName="child2" presStyleLbl="bgAcc1" presStyleIdx="1" presStyleCnt="4"/>
      <dgm:spPr/>
      <dgm:t>
        <a:bodyPr/>
        <a:lstStyle/>
        <a:p>
          <a:endParaRPr lang="da-DK"/>
        </a:p>
      </dgm:t>
    </dgm:pt>
    <dgm:pt modelId="{29ABD682-D13A-4021-A86E-CBD359D69C25}" type="pres">
      <dgm:prSet presAssocID="{D8539EF9-BF78-4E37-BB3B-010CED1740A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5E6DA0D-18FA-432A-B472-19632E79B7FD}" type="pres">
      <dgm:prSet presAssocID="{D8539EF9-BF78-4E37-BB3B-010CED1740A9}" presName="child3group" presStyleCnt="0"/>
      <dgm:spPr/>
    </dgm:pt>
    <dgm:pt modelId="{03391827-8C58-4433-A9BC-BBB1C7F7A845}" type="pres">
      <dgm:prSet presAssocID="{D8539EF9-BF78-4E37-BB3B-010CED1740A9}" presName="child3" presStyleLbl="bgAcc1" presStyleIdx="2" presStyleCnt="4"/>
      <dgm:spPr/>
      <dgm:t>
        <a:bodyPr/>
        <a:lstStyle/>
        <a:p>
          <a:endParaRPr lang="da-DK"/>
        </a:p>
      </dgm:t>
    </dgm:pt>
    <dgm:pt modelId="{47353177-74C1-4EFF-BDC1-EE3D0A3C875D}" type="pres">
      <dgm:prSet presAssocID="{D8539EF9-BF78-4E37-BB3B-010CED1740A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37B7BE08-8050-45AA-ACA2-47E8645B1AF8}" type="pres">
      <dgm:prSet presAssocID="{D8539EF9-BF78-4E37-BB3B-010CED1740A9}" presName="child4group" presStyleCnt="0"/>
      <dgm:spPr/>
    </dgm:pt>
    <dgm:pt modelId="{62F7AD15-E6DC-42EA-AA1D-C6D91BF03465}" type="pres">
      <dgm:prSet presAssocID="{D8539EF9-BF78-4E37-BB3B-010CED1740A9}" presName="child4" presStyleLbl="bgAcc1" presStyleIdx="3" presStyleCnt="4"/>
      <dgm:spPr/>
      <dgm:t>
        <a:bodyPr/>
        <a:lstStyle/>
        <a:p>
          <a:endParaRPr lang="da-DK"/>
        </a:p>
      </dgm:t>
    </dgm:pt>
    <dgm:pt modelId="{013F05F9-8929-4781-99FA-866C7D24F344}" type="pres">
      <dgm:prSet presAssocID="{D8539EF9-BF78-4E37-BB3B-010CED1740A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7BC3D8D4-2A17-4280-8260-5E5EE72F7ADB}" type="pres">
      <dgm:prSet presAssocID="{D8539EF9-BF78-4E37-BB3B-010CED1740A9}" presName="childPlaceholder" presStyleCnt="0"/>
      <dgm:spPr/>
    </dgm:pt>
    <dgm:pt modelId="{0389D6ED-5ACA-484A-88EC-0DB933C57612}" type="pres">
      <dgm:prSet presAssocID="{D8539EF9-BF78-4E37-BB3B-010CED1740A9}" presName="circle" presStyleCnt="0"/>
      <dgm:spPr/>
    </dgm:pt>
    <dgm:pt modelId="{718B9795-6209-4D2F-BFE1-11F881FCCAB7}" type="pres">
      <dgm:prSet presAssocID="{D8539EF9-BF78-4E37-BB3B-010CED1740A9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3FAAAFD-5A06-4E5D-95A1-E0C2A03A6BE5}" type="pres">
      <dgm:prSet presAssocID="{D8539EF9-BF78-4E37-BB3B-010CED1740A9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3940843-8CCE-41CB-9E17-B59AD10CAD67}" type="pres">
      <dgm:prSet presAssocID="{D8539EF9-BF78-4E37-BB3B-010CED1740A9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31508A43-3D67-4BA9-A01B-AD8E3D98DD18}" type="pres">
      <dgm:prSet presAssocID="{D8539EF9-BF78-4E37-BB3B-010CED1740A9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0CDEF731-C02D-4807-A188-58910FEFFABF}" type="pres">
      <dgm:prSet presAssocID="{D8539EF9-BF78-4E37-BB3B-010CED1740A9}" presName="quadrantPlaceholder" presStyleCnt="0"/>
      <dgm:spPr/>
    </dgm:pt>
    <dgm:pt modelId="{2E7ED8CF-EB93-4004-8AA6-702A3B7E1ACD}" type="pres">
      <dgm:prSet presAssocID="{D8539EF9-BF78-4E37-BB3B-010CED1740A9}" presName="center1" presStyleLbl="fgShp" presStyleIdx="0" presStyleCnt="2"/>
      <dgm:spPr/>
    </dgm:pt>
    <dgm:pt modelId="{C97ED415-4B41-45E2-A205-43B92D42A1FE}" type="pres">
      <dgm:prSet presAssocID="{D8539EF9-BF78-4E37-BB3B-010CED1740A9}" presName="center2" presStyleLbl="fgShp" presStyleIdx="1" presStyleCnt="2"/>
      <dgm:spPr/>
    </dgm:pt>
  </dgm:ptLst>
  <dgm:cxnLst>
    <dgm:cxn modelId="{4F05F5AD-B567-4D9D-A843-BF3B623FBEA9}" type="presOf" srcId="{CD84D5BA-8F32-4F3B-8FFB-C5E8BB853A49}" destId="{DAEBCEEE-06A2-4C05-ADF4-7C1F3B572C46}" srcOrd="0" destOrd="0" presId="urn:microsoft.com/office/officeart/2005/8/layout/cycle4#5"/>
    <dgm:cxn modelId="{07C3967E-0980-43C1-A4D2-07888936AA87}" type="presOf" srcId="{BE48DBF5-AD66-4528-B3FD-7D1C4C6201AA}" destId="{C75C87EA-C2ED-47D1-BBF5-57AA33EEF11C}" srcOrd="1" destOrd="0" presId="urn:microsoft.com/office/officeart/2005/8/layout/cycle4#5"/>
    <dgm:cxn modelId="{8DD1E1B4-E2C1-4ADC-B8E0-A0BFF7E56C44}" type="presOf" srcId="{40BE7B6A-25DE-49A3-BBF2-48CBDD22D0AA}" destId="{718B9795-6209-4D2F-BFE1-11F881FCCAB7}" srcOrd="0" destOrd="0" presId="urn:microsoft.com/office/officeart/2005/8/layout/cycle4#5"/>
    <dgm:cxn modelId="{ECE246C2-923F-48FF-B141-07D5F1D122CF}" srcId="{0B1B1069-663D-4BB2-B812-7CB33FF44522}" destId="{CD84D5BA-8F32-4F3B-8FFB-C5E8BB853A49}" srcOrd="0" destOrd="0" parTransId="{E4C68A8F-D351-4794-B69F-A037AB7AB574}" sibTransId="{DF6165D0-9AF8-494F-9BF7-14CF379CB926}"/>
    <dgm:cxn modelId="{DC5A9350-DA87-40F3-963A-5C47B448B523}" srcId="{D8539EF9-BF78-4E37-BB3B-010CED1740A9}" destId="{18486F44-C8A1-44A2-A791-4CA9C797E595}" srcOrd="3" destOrd="0" parTransId="{DDA25F85-2D5B-4889-A018-70F0B9CB5D25}" sibTransId="{F73C8343-4D57-45B3-806B-B3FD5BAE4D19}"/>
    <dgm:cxn modelId="{5D98EB9D-50F8-4ADD-AFCB-FBEAF0C6FDB8}" type="presOf" srcId="{BE48DBF5-AD66-4528-B3FD-7D1C4C6201AA}" destId="{3C42938B-ECB4-4688-81BA-95734BE09FAD}" srcOrd="0" destOrd="0" presId="urn:microsoft.com/office/officeart/2005/8/layout/cycle4#5"/>
    <dgm:cxn modelId="{BE42907E-304E-4CC5-A72A-2A63B8BE146E}" type="presOf" srcId="{0B1B1069-663D-4BB2-B812-7CB33FF44522}" destId="{63FAAAFD-5A06-4E5D-95A1-E0C2A03A6BE5}" srcOrd="0" destOrd="0" presId="urn:microsoft.com/office/officeart/2005/8/layout/cycle4#5"/>
    <dgm:cxn modelId="{16306B92-A5FD-4F2B-861E-1D1C900D6970}" type="presOf" srcId="{9BC3E0CC-5756-4A47-92BC-DADB3AE8F124}" destId="{013F05F9-8929-4781-99FA-866C7D24F344}" srcOrd="1" destOrd="0" presId="urn:microsoft.com/office/officeart/2005/8/layout/cycle4#5"/>
    <dgm:cxn modelId="{E453DF3F-C555-49CC-AD0C-B3560017BD64}" srcId="{40BE7B6A-25DE-49A3-BBF2-48CBDD22D0AA}" destId="{BE48DBF5-AD66-4528-B3FD-7D1C4C6201AA}" srcOrd="0" destOrd="0" parTransId="{B8A9540E-0CB7-498E-8947-C2927F49D9B5}" sibTransId="{EDD06DDB-3FFF-4E45-8A86-BC12227BA822}"/>
    <dgm:cxn modelId="{C5D78CA2-642F-4755-85BA-D61C2CE3C3FE}" type="presOf" srcId="{B8EB33F1-4058-4445-964A-6D740C9EAB87}" destId="{03391827-8C58-4433-A9BC-BBB1C7F7A845}" srcOrd="0" destOrd="0" presId="urn:microsoft.com/office/officeart/2005/8/layout/cycle4#5"/>
    <dgm:cxn modelId="{BCB0743E-99B5-41D4-AC28-4016258D4E17}" type="presOf" srcId="{18486F44-C8A1-44A2-A791-4CA9C797E595}" destId="{31508A43-3D67-4BA9-A01B-AD8E3D98DD18}" srcOrd="0" destOrd="0" presId="urn:microsoft.com/office/officeart/2005/8/layout/cycle4#5"/>
    <dgm:cxn modelId="{84184637-72BA-48AD-878C-D48FA77A9F41}" srcId="{18486F44-C8A1-44A2-A791-4CA9C797E595}" destId="{9BC3E0CC-5756-4A47-92BC-DADB3AE8F124}" srcOrd="0" destOrd="0" parTransId="{F5524D37-56D5-429E-81E7-596EB961C9BC}" sibTransId="{9120DE6F-88AF-4DCB-BE71-DD69132AC772}"/>
    <dgm:cxn modelId="{71DCB545-C92D-46B2-BB7F-63E5C831C915}" srcId="{D8539EF9-BF78-4E37-BB3B-010CED1740A9}" destId="{0B1B1069-663D-4BB2-B812-7CB33FF44522}" srcOrd="1" destOrd="0" parTransId="{AA008B5B-B5F1-46C3-87DE-0BC54EAD826E}" sibTransId="{A6C08AD3-51D5-41F4-A56E-6BB2335CB377}"/>
    <dgm:cxn modelId="{5328C995-258A-482F-A1B4-2085F1D9DB62}" srcId="{D8539EF9-BF78-4E37-BB3B-010CED1740A9}" destId="{40BE7B6A-25DE-49A3-BBF2-48CBDD22D0AA}" srcOrd="0" destOrd="0" parTransId="{1C180149-382E-420D-AFF2-492419E14C11}" sibTransId="{36E6FDC5-DA4D-415E-907C-78BF49870FC8}"/>
    <dgm:cxn modelId="{0DE08FDB-FCDD-424A-A2B2-014AA5B3CFB3}" srcId="{EAD21782-E90E-4112-A407-30D04BF90A07}" destId="{B8EB33F1-4058-4445-964A-6D740C9EAB87}" srcOrd="0" destOrd="0" parTransId="{107EF6C2-F4B8-45F7-B234-D0248F5E84B5}" sibTransId="{858DBC71-1FBB-40DA-BE73-ABCD005B259D}"/>
    <dgm:cxn modelId="{BA8A0F21-059A-42D9-AE59-1D1F21DC76D4}" type="presOf" srcId="{CD84D5BA-8F32-4F3B-8FFB-C5E8BB853A49}" destId="{29ABD682-D13A-4021-A86E-CBD359D69C25}" srcOrd="1" destOrd="0" presId="urn:microsoft.com/office/officeart/2005/8/layout/cycle4#5"/>
    <dgm:cxn modelId="{97A3FD41-086D-4209-801E-80AAB584CC38}" type="presOf" srcId="{9BC3E0CC-5756-4A47-92BC-DADB3AE8F124}" destId="{62F7AD15-E6DC-42EA-AA1D-C6D91BF03465}" srcOrd="0" destOrd="0" presId="urn:microsoft.com/office/officeart/2005/8/layout/cycle4#5"/>
    <dgm:cxn modelId="{D9ABFB9D-3CB5-4855-9D80-3F825E714004}" srcId="{D8539EF9-BF78-4E37-BB3B-010CED1740A9}" destId="{EAD21782-E90E-4112-A407-30D04BF90A07}" srcOrd="2" destOrd="0" parTransId="{7DCCC099-E016-45C4-AC6C-4C54E152F4F8}" sibTransId="{6AC7F6C0-B7F3-42B9-A675-36F30DAF4961}"/>
    <dgm:cxn modelId="{50774567-145F-4AD8-A9FB-99AA7612DE5C}" type="presOf" srcId="{B8EB33F1-4058-4445-964A-6D740C9EAB87}" destId="{47353177-74C1-4EFF-BDC1-EE3D0A3C875D}" srcOrd="1" destOrd="0" presId="urn:microsoft.com/office/officeart/2005/8/layout/cycle4#5"/>
    <dgm:cxn modelId="{5CA9482F-C016-4DEE-9AD8-4235B5FA71EC}" type="presOf" srcId="{EAD21782-E90E-4112-A407-30D04BF90A07}" destId="{E3940843-8CCE-41CB-9E17-B59AD10CAD67}" srcOrd="0" destOrd="0" presId="urn:microsoft.com/office/officeart/2005/8/layout/cycle4#5"/>
    <dgm:cxn modelId="{5FC8A47C-D697-4639-8BAE-F3FA9D3A8257}" type="presOf" srcId="{D8539EF9-BF78-4E37-BB3B-010CED1740A9}" destId="{DF6A960B-2338-49D2-A028-5A9785858206}" srcOrd="0" destOrd="0" presId="urn:microsoft.com/office/officeart/2005/8/layout/cycle4#5"/>
    <dgm:cxn modelId="{C0143C31-2052-465A-A53E-0A95E87C98D8}" type="presParOf" srcId="{DF6A960B-2338-49D2-A028-5A9785858206}" destId="{8A5EDD91-84AC-4BD2-A05D-DD4E6AAAF7CB}" srcOrd="0" destOrd="0" presId="urn:microsoft.com/office/officeart/2005/8/layout/cycle4#5"/>
    <dgm:cxn modelId="{0FA651FD-036B-496D-8C15-126A66D65C71}" type="presParOf" srcId="{8A5EDD91-84AC-4BD2-A05D-DD4E6AAAF7CB}" destId="{F70F2E33-9CDA-4305-990D-05E71EBDDD90}" srcOrd="0" destOrd="0" presId="urn:microsoft.com/office/officeart/2005/8/layout/cycle4#5"/>
    <dgm:cxn modelId="{FA35F2FB-F630-4C0D-9518-10616BAD2AD3}" type="presParOf" srcId="{F70F2E33-9CDA-4305-990D-05E71EBDDD90}" destId="{3C42938B-ECB4-4688-81BA-95734BE09FAD}" srcOrd="0" destOrd="0" presId="urn:microsoft.com/office/officeart/2005/8/layout/cycle4#5"/>
    <dgm:cxn modelId="{0E33E28C-5859-4485-AC82-B2E5466366E5}" type="presParOf" srcId="{F70F2E33-9CDA-4305-990D-05E71EBDDD90}" destId="{C75C87EA-C2ED-47D1-BBF5-57AA33EEF11C}" srcOrd="1" destOrd="0" presId="urn:microsoft.com/office/officeart/2005/8/layout/cycle4#5"/>
    <dgm:cxn modelId="{31AE262F-FF15-4423-93DE-BEE040A4D0E9}" type="presParOf" srcId="{8A5EDD91-84AC-4BD2-A05D-DD4E6AAAF7CB}" destId="{092A94CA-79A0-4BF2-A70D-CA973B9A51B7}" srcOrd="1" destOrd="0" presId="urn:microsoft.com/office/officeart/2005/8/layout/cycle4#5"/>
    <dgm:cxn modelId="{1C0D6D3F-CD3F-4280-A036-C47D9EC80F24}" type="presParOf" srcId="{092A94CA-79A0-4BF2-A70D-CA973B9A51B7}" destId="{DAEBCEEE-06A2-4C05-ADF4-7C1F3B572C46}" srcOrd="0" destOrd="0" presId="urn:microsoft.com/office/officeart/2005/8/layout/cycle4#5"/>
    <dgm:cxn modelId="{66CAE99A-8A1E-48B3-ACFB-FE666DA31834}" type="presParOf" srcId="{092A94CA-79A0-4BF2-A70D-CA973B9A51B7}" destId="{29ABD682-D13A-4021-A86E-CBD359D69C25}" srcOrd="1" destOrd="0" presId="urn:microsoft.com/office/officeart/2005/8/layout/cycle4#5"/>
    <dgm:cxn modelId="{E27B4322-D99B-4609-8FCF-ADF38013A423}" type="presParOf" srcId="{8A5EDD91-84AC-4BD2-A05D-DD4E6AAAF7CB}" destId="{65E6DA0D-18FA-432A-B472-19632E79B7FD}" srcOrd="2" destOrd="0" presId="urn:microsoft.com/office/officeart/2005/8/layout/cycle4#5"/>
    <dgm:cxn modelId="{F584A7F9-ADBB-4984-9B94-A81BB64A2E77}" type="presParOf" srcId="{65E6DA0D-18FA-432A-B472-19632E79B7FD}" destId="{03391827-8C58-4433-A9BC-BBB1C7F7A845}" srcOrd="0" destOrd="0" presId="urn:microsoft.com/office/officeart/2005/8/layout/cycle4#5"/>
    <dgm:cxn modelId="{95C71DCD-137E-4C71-ADC6-F539B801191A}" type="presParOf" srcId="{65E6DA0D-18FA-432A-B472-19632E79B7FD}" destId="{47353177-74C1-4EFF-BDC1-EE3D0A3C875D}" srcOrd="1" destOrd="0" presId="urn:microsoft.com/office/officeart/2005/8/layout/cycle4#5"/>
    <dgm:cxn modelId="{39BD233E-0048-409A-B2C4-979A9CF08842}" type="presParOf" srcId="{8A5EDD91-84AC-4BD2-A05D-DD4E6AAAF7CB}" destId="{37B7BE08-8050-45AA-ACA2-47E8645B1AF8}" srcOrd="3" destOrd="0" presId="urn:microsoft.com/office/officeart/2005/8/layout/cycle4#5"/>
    <dgm:cxn modelId="{C75E0ABA-B91C-4CB0-BF07-B7D2AD00A37E}" type="presParOf" srcId="{37B7BE08-8050-45AA-ACA2-47E8645B1AF8}" destId="{62F7AD15-E6DC-42EA-AA1D-C6D91BF03465}" srcOrd="0" destOrd="0" presId="urn:microsoft.com/office/officeart/2005/8/layout/cycle4#5"/>
    <dgm:cxn modelId="{43B6E9DA-5D59-4186-8895-F5F1BCFBFF90}" type="presParOf" srcId="{37B7BE08-8050-45AA-ACA2-47E8645B1AF8}" destId="{013F05F9-8929-4781-99FA-866C7D24F344}" srcOrd="1" destOrd="0" presId="urn:microsoft.com/office/officeart/2005/8/layout/cycle4#5"/>
    <dgm:cxn modelId="{EAD409D2-4DE5-4FEE-ABEF-283AD7C1B5AB}" type="presParOf" srcId="{8A5EDD91-84AC-4BD2-A05D-DD4E6AAAF7CB}" destId="{7BC3D8D4-2A17-4280-8260-5E5EE72F7ADB}" srcOrd="4" destOrd="0" presId="urn:microsoft.com/office/officeart/2005/8/layout/cycle4#5"/>
    <dgm:cxn modelId="{B2D051F1-364D-46D9-9369-5A09A9784BEC}" type="presParOf" srcId="{DF6A960B-2338-49D2-A028-5A9785858206}" destId="{0389D6ED-5ACA-484A-88EC-0DB933C57612}" srcOrd="1" destOrd="0" presId="urn:microsoft.com/office/officeart/2005/8/layout/cycle4#5"/>
    <dgm:cxn modelId="{B93CBB54-992D-4035-9112-BB24D27F7227}" type="presParOf" srcId="{0389D6ED-5ACA-484A-88EC-0DB933C57612}" destId="{718B9795-6209-4D2F-BFE1-11F881FCCAB7}" srcOrd="0" destOrd="0" presId="urn:microsoft.com/office/officeart/2005/8/layout/cycle4#5"/>
    <dgm:cxn modelId="{D69B4045-07FC-4078-B5F9-A8F805F1B819}" type="presParOf" srcId="{0389D6ED-5ACA-484A-88EC-0DB933C57612}" destId="{63FAAAFD-5A06-4E5D-95A1-E0C2A03A6BE5}" srcOrd="1" destOrd="0" presId="urn:microsoft.com/office/officeart/2005/8/layout/cycle4#5"/>
    <dgm:cxn modelId="{EE5EB6C8-4629-49F7-B7A2-FB52EAAAFBF9}" type="presParOf" srcId="{0389D6ED-5ACA-484A-88EC-0DB933C57612}" destId="{E3940843-8CCE-41CB-9E17-B59AD10CAD67}" srcOrd="2" destOrd="0" presId="urn:microsoft.com/office/officeart/2005/8/layout/cycle4#5"/>
    <dgm:cxn modelId="{8775DFD0-26DC-4B14-8678-5556C0D5D538}" type="presParOf" srcId="{0389D6ED-5ACA-484A-88EC-0DB933C57612}" destId="{31508A43-3D67-4BA9-A01B-AD8E3D98DD18}" srcOrd="3" destOrd="0" presId="urn:microsoft.com/office/officeart/2005/8/layout/cycle4#5"/>
    <dgm:cxn modelId="{EA5880F1-405F-4DBE-9314-540C2FF7D10E}" type="presParOf" srcId="{0389D6ED-5ACA-484A-88EC-0DB933C57612}" destId="{0CDEF731-C02D-4807-A188-58910FEFFABF}" srcOrd="4" destOrd="0" presId="urn:microsoft.com/office/officeart/2005/8/layout/cycle4#5"/>
    <dgm:cxn modelId="{FD8AC798-6532-47BD-8137-C42A5349D3D6}" type="presParOf" srcId="{DF6A960B-2338-49D2-A028-5A9785858206}" destId="{2E7ED8CF-EB93-4004-8AA6-702A3B7E1ACD}" srcOrd="2" destOrd="0" presId="urn:microsoft.com/office/officeart/2005/8/layout/cycle4#5"/>
    <dgm:cxn modelId="{49298895-7760-4C79-AA48-D6FA568F670B}" type="presParOf" srcId="{DF6A960B-2338-49D2-A028-5A9785858206}" destId="{C97ED415-4B41-45E2-A205-43B92D42A1FE}" srcOrd="3" destOrd="0" presId="urn:microsoft.com/office/officeart/2005/8/layout/cycle4#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539EF9-BF78-4E37-BB3B-010CED1740A9}" type="doc">
      <dgm:prSet loTypeId="urn:microsoft.com/office/officeart/2005/8/layout/cycle4#6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40BE7B6A-25DE-49A3-BBF2-48CBDD22D0AA}">
      <dgm:prSet phldrT="[Tekst]"/>
      <dgm:spPr>
        <a:solidFill>
          <a:srgbClr val="92D050"/>
        </a:solidFill>
      </dgm:spPr>
      <dgm:t>
        <a:bodyPr/>
        <a:lstStyle/>
        <a:p>
          <a:r>
            <a:rPr lang="da-DK" dirty="0" smtClean="0"/>
            <a:t>Uproblematisk</a:t>
          </a:r>
          <a:endParaRPr lang="da-DK" dirty="0"/>
        </a:p>
      </dgm:t>
    </dgm:pt>
    <dgm:pt modelId="{1C180149-382E-420D-AFF2-492419E14C11}" type="parTrans" cxnId="{5328C995-258A-482F-A1B4-2085F1D9DB62}">
      <dgm:prSet/>
      <dgm:spPr/>
      <dgm:t>
        <a:bodyPr/>
        <a:lstStyle/>
        <a:p>
          <a:endParaRPr lang="da-DK"/>
        </a:p>
      </dgm:t>
    </dgm:pt>
    <dgm:pt modelId="{36E6FDC5-DA4D-415E-907C-78BF49870FC8}" type="sibTrans" cxnId="{5328C995-258A-482F-A1B4-2085F1D9DB62}">
      <dgm:prSet/>
      <dgm:spPr/>
      <dgm:t>
        <a:bodyPr/>
        <a:lstStyle/>
        <a:p>
          <a:endParaRPr lang="da-DK"/>
        </a:p>
      </dgm:t>
    </dgm:pt>
    <dgm:pt modelId="{BE48DBF5-AD66-4528-B3FD-7D1C4C6201AA}">
      <dgm:prSet phldrT="[Tekst]"/>
      <dgm:spPr/>
      <dgm:t>
        <a:bodyPr/>
        <a:lstStyle/>
        <a:p>
          <a:r>
            <a:rPr lang="da-DK" dirty="0" smtClean="0"/>
            <a:t>Sikre vejledningssøgende</a:t>
          </a:r>
          <a:endParaRPr lang="da-DK" dirty="0"/>
        </a:p>
      </dgm:t>
    </dgm:pt>
    <dgm:pt modelId="{B8A9540E-0CB7-498E-8947-C2927F49D9B5}" type="parTrans" cxnId="{E453DF3F-C555-49CC-AD0C-B3560017BD64}">
      <dgm:prSet/>
      <dgm:spPr/>
      <dgm:t>
        <a:bodyPr/>
        <a:lstStyle/>
        <a:p>
          <a:endParaRPr lang="da-DK"/>
        </a:p>
      </dgm:t>
    </dgm:pt>
    <dgm:pt modelId="{EDD06DDB-3FFF-4E45-8A86-BC12227BA822}" type="sibTrans" cxnId="{E453DF3F-C555-49CC-AD0C-B3560017BD64}">
      <dgm:prSet/>
      <dgm:spPr/>
      <dgm:t>
        <a:bodyPr/>
        <a:lstStyle/>
        <a:p>
          <a:endParaRPr lang="da-DK"/>
        </a:p>
      </dgm:t>
    </dgm:pt>
    <dgm:pt modelId="{0B1B1069-663D-4BB2-B812-7CB33FF44522}">
      <dgm:prSet phldrT="[Tekst]"/>
      <dgm:spPr>
        <a:solidFill>
          <a:srgbClr val="92D050"/>
        </a:solidFill>
      </dgm:spPr>
      <dgm:t>
        <a:bodyPr/>
        <a:lstStyle/>
        <a:p>
          <a:r>
            <a:rPr lang="da-DK" dirty="0" smtClean="0"/>
            <a:t>Uproblematiske</a:t>
          </a:r>
          <a:endParaRPr lang="da-DK" dirty="0"/>
        </a:p>
      </dgm:t>
    </dgm:pt>
    <dgm:pt modelId="{AA008B5B-B5F1-46C3-87DE-0BC54EAD826E}" type="parTrans" cxnId="{71DCB545-C92D-46B2-BB7F-63E5C831C915}">
      <dgm:prSet/>
      <dgm:spPr/>
      <dgm:t>
        <a:bodyPr/>
        <a:lstStyle/>
        <a:p>
          <a:endParaRPr lang="da-DK"/>
        </a:p>
      </dgm:t>
    </dgm:pt>
    <dgm:pt modelId="{A6C08AD3-51D5-41F4-A56E-6BB2335CB377}" type="sibTrans" cxnId="{71DCB545-C92D-46B2-BB7F-63E5C831C915}">
      <dgm:prSet/>
      <dgm:spPr/>
      <dgm:t>
        <a:bodyPr/>
        <a:lstStyle/>
        <a:p>
          <a:endParaRPr lang="da-DK"/>
        </a:p>
      </dgm:t>
    </dgm:pt>
    <dgm:pt modelId="{CD84D5BA-8F32-4F3B-8FFB-C5E8BB853A49}">
      <dgm:prSet phldrT="[Tekst]"/>
      <dgm:spPr/>
      <dgm:t>
        <a:bodyPr/>
        <a:lstStyle/>
        <a:p>
          <a:r>
            <a:rPr lang="da-DK" dirty="0" smtClean="0"/>
            <a:t>Sikre  ikke-vejledningssøgende</a:t>
          </a:r>
          <a:endParaRPr lang="da-DK" dirty="0"/>
        </a:p>
      </dgm:t>
    </dgm:pt>
    <dgm:pt modelId="{E4C68A8F-D351-4794-B69F-A037AB7AB574}" type="parTrans" cxnId="{ECE246C2-923F-48FF-B141-07D5F1D122CF}">
      <dgm:prSet/>
      <dgm:spPr/>
      <dgm:t>
        <a:bodyPr/>
        <a:lstStyle/>
        <a:p>
          <a:endParaRPr lang="da-DK"/>
        </a:p>
      </dgm:t>
    </dgm:pt>
    <dgm:pt modelId="{DF6165D0-9AF8-494F-9BF7-14CF379CB926}" type="sibTrans" cxnId="{ECE246C2-923F-48FF-B141-07D5F1D122CF}">
      <dgm:prSet/>
      <dgm:spPr/>
      <dgm:t>
        <a:bodyPr/>
        <a:lstStyle/>
        <a:p>
          <a:endParaRPr lang="da-DK"/>
        </a:p>
      </dgm:t>
    </dgm:pt>
    <dgm:pt modelId="{EAD21782-E90E-4112-A407-30D04BF90A07}">
      <dgm:prSet phldrT="[Tekst]"/>
      <dgm:spPr>
        <a:solidFill>
          <a:srgbClr val="FF0000"/>
        </a:solidFill>
      </dgm:spPr>
      <dgm:t>
        <a:bodyPr/>
        <a:lstStyle/>
        <a:p>
          <a:r>
            <a:rPr lang="da-DK" dirty="0" smtClean="0"/>
            <a:t>PROBLEMATISKE</a:t>
          </a:r>
          <a:endParaRPr lang="da-DK" dirty="0"/>
        </a:p>
      </dgm:t>
    </dgm:pt>
    <dgm:pt modelId="{7DCCC099-E016-45C4-AC6C-4C54E152F4F8}" type="parTrans" cxnId="{D9ABFB9D-3CB5-4855-9D80-3F825E714004}">
      <dgm:prSet/>
      <dgm:spPr/>
      <dgm:t>
        <a:bodyPr/>
        <a:lstStyle/>
        <a:p>
          <a:endParaRPr lang="da-DK"/>
        </a:p>
      </dgm:t>
    </dgm:pt>
    <dgm:pt modelId="{6AC7F6C0-B7F3-42B9-A675-36F30DAF4961}" type="sibTrans" cxnId="{D9ABFB9D-3CB5-4855-9D80-3F825E714004}">
      <dgm:prSet/>
      <dgm:spPr/>
      <dgm:t>
        <a:bodyPr/>
        <a:lstStyle/>
        <a:p>
          <a:endParaRPr lang="da-DK"/>
        </a:p>
      </dgm:t>
    </dgm:pt>
    <dgm:pt modelId="{B8EB33F1-4058-4445-964A-6D740C9EAB87}">
      <dgm:prSet phldrT="[Tekst]"/>
      <dgm:spPr/>
      <dgm:t>
        <a:bodyPr/>
        <a:lstStyle/>
        <a:p>
          <a:r>
            <a:rPr lang="da-DK" dirty="0" smtClean="0"/>
            <a:t>Usikre  ikke-vejledningssøgende</a:t>
          </a:r>
          <a:endParaRPr lang="da-DK" dirty="0"/>
        </a:p>
      </dgm:t>
    </dgm:pt>
    <dgm:pt modelId="{107EF6C2-F4B8-45F7-B234-D0248F5E84B5}" type="parTrans" cxnId="{0DE08FDB-FCDD-424A-A2B2-014AA5B3CFB3}">
      <dgm:prSet/>
      <dgm:spPr/>
      <dgm:t>
        <a:bodyPr/>
        <a:lstStyle/>
        <a:p>
          <a:endParaRPr lang="da-DK"/>
        </a:p>
      </dgm:t>
    </dgm:pt>
    <dgm:pt modelId="{858DBC71-1FBB-40DA-BE73-ABCD005B259D}" type="sibTrans" cxnId="{0DE08FDB-FCDD-424A-A2B2-014AA5B3CFB3}">
      <dgm:prSet/>
      <dgm:spPr/>
      <dgm:t>
        <a:bodyPr/>
        <a:lstStyle/>
        <a:p>
          <a:endParaRPr lang="da-DK"/>
        </a:p>
      </dgm:t>
    </dgm:pt>
    <dgm:pt modelId="{18486F44-C8A1-44A2-A791-4CA9C797E595}">
      <dgm:prSet phldrT="[Tekst]"/>
      <dgm:spPr>
        <a:solidFill>
          <a:srgbClr val="FFC000"/>
        </a:solidFill>
      </dgm:spPr>
      <dgm:t>
        <a:bodyPr/>
        <a:lstStyle/>
        <a:p>
          <a:r>
            <a:rPr lang="da-DK" dirty="0" smtClean="0"/>
            <a:t>Uproblematiske</a:t>
          </a:r>
          <a:endParaRPr lang="da-DK" dirty="0"/>
        </a:p>
      </dgm:t>
    </dgm:pt>
    <dgm:pt modelId="{DDA25F85-2D5B-4889-A018-70F0B9CB5D25}" type="parTrans" cxnId="{DC5A9350-DA87-40F3-963A-5C47B448B523}">
      <dgm:prSet/>
      <dgm:spPr/>
      <dgm:t>
        <a:bodyPr/>
        <a:lstStyle/>
        <a:p>
          <a:endParaRPr lang="da-DK"/>
        </a:p>
      </dgm:t>
    </dgm:pt>
    <dgm:pt modelId="{F73C8343-4D57-45B3-806B-B3FD5BAE4D19}" type="sibTrans" cxnId="{DC5A9350-DA87-40F3-963A-5C47B448B523}">
      <dgm:prSet/>
      <dgm:spPr/>
      <dgm:t>
        <a:bodyPr/>
        <a:lstStyle/>
        <a:p>
          <a:endParaRPr lang="da-DK"/>
        </a:p>
      </dgm:t>
    </dgm:pt>
    <dgm:pt modelId="{9BC3E0CC-5756-4A47-92BC-DADB3AE8F124}">
      <dgm:prSet phldrT="[Tekst]"/>
      <dgm:spPr/>
      <dgm:t>
        <a:bodyPr/>
        <a:lstStyle/>
        <a:p>
          <a:r>
            <a:rPr lang="da-DK" dirty="0" smtClean="0"/>
            <a:t>Usikre vejledningssøgende</a:t>
          </a:r>
          <a:endParaRPr lang="da-DK" dirty="0"/>
        </a:p>
      </dgm:t>
    </dgm:pt>
    <dgm:pt modelId="{F5524D37-56D5-429E-81E7-596EB961C9BC}" type="parTrans" cxnId="{84184637-72BA-48AD-878C-D48FA77A9F41}">
      <dgm:prSet/>
      <dgm:spPr/>
      <dgm:t>
        <a:bodyPr/>
        <a:lstStyle/>
        <a:p>
          <a:endParaRPr lang="da-DK"/>
        </a:p>
      </dgm:t>
    </dgm:pt>
    <dgm:pt modelId="{9120DE6F-88AF-4DCB-BE71-DD69132AC772}" type="sibTrans" cxnId="{84184637-72BA-48AD-878C-D48FA77A9F41}">
      <dgm:prSet/>
      <dgm:spPr/>
      <dgm:t>
        <a:bodyPr/>
        <a:lstStyle/>
        <a:p>
          <a:endParaRPr lang="da-DK"/>
        </a:p>
      </dgm:t>
    </dgm:pt>
    <dgm:pt modelId="{DF6A960B-2338-49D2-A028-5A9785858206}" type="pres">
      <dgm:prSet presAssocID="{D8539EF9-BF78-4E37-BB3B-010CED1740A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8A5EDD91-84AC-4BD2-A05D-DD4E6AAAF7CB}" type="pres">
      <dgm:prSet presAssocID="{D8539EF9-BF78-4E37-BB3B-010CED1740A9}" presName="children" presStyleCnt="0"/>
      <dgm:spPr/>
    </dgm:pt>
    <dgm:pt modelId="{F70F2E33-9CDA-4305-990D-05E71EBDDD90}" type="pres">
      <dgm:prSet presAssocID="{D8539EF9-BF78-4E37-BB3B-010CED1740A9}" presName="child1group" presStyleCnt="0"/>
      <dgm:spPr/>
    </dgm:pt>
    <dgm:pt modelId="{3C42938B-ECB4-4688-81BA-95734BE09FAD}" type="pres">
      <dgm:prSet presAssocID="{D8539EF9-BF78-4E37-BB3B-010CED1740A9}" presName="child1" presStyleLbl="bgAcc1" presStyleIdx="0" presStyleCnt="4"/>
      <dgm:spPr/>
      <dgm:t>
        <a:bodyPr/>
        <a:lstStyle/>
        <a:p>
          <a:endParaRPr lang="da-DK"/>
        </a:p>
      </dgm:t>
    </dgm:pt>
    <dgm:pt modelId="{C75C87EA-C2ED-47D1-BBF5-57AA33EEF11C}" type="pres">
      <dgm:prSet presAssocID="{D8539EF9-BF78-4E37-BB3B-010CED1740A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092A94CA-79A0-4BF2-A70D-CA973B9A51B7}" type="pres">
      <dgm:prSet presAssocID="{D8539EF9-BF78-4E37-BB3B-010CED1740A9}" presName="child2group" presStyleCnt="0"/>
      <dgm:spPr/>
    </dgm:pt>
    <dgm:pt modelId="{DAEBCEEE-06A2-4C05-ADF4-7C1F3B572C46}" type="pres">
      <dgm:prSet presAssocID="{D8539EF9-BF78-4E37-BB3B-010CED1740A9}" presName="child2" presStyleLbl="bgAcc1" presStyleIdx="1" presStyleCnt="4"/>
      <dgm:spPr/>
      <dgm:t>
        <a:bodyPr/>
        <a:lstStyle/>
        <a:p>
          <a:endParaRPr lang="da-DK"/>
        </a:p>
      </dgm:t>
    </dgm:pt>
    <dgm:pt modelId="{29ABD682-D13A-4021-A86E-CBD359D69C25}" type="pres">
      <dgm:prSet presAssocID="{D8539EF9-BF78-4E37-BB3B-010CED1740A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5E6DA0D-18FA-432A-B472-19632E79B7FD}" type="pres">
      <dgm:prSet presAssocID="{D8539EF9-BF78-4E37-BB3B-010CED1740A9}" presName="child3group" presStyleCnt="0"/>
      <dgm:spPr/>
    </dgm:pt>
    <dgm:pt modelId="{03391827-8C58-4433-A9BC-BBB1C7F7A845}" type="pres">
      <dgm:prSet presAssocID="{D8539EF9-BF78-4E37-BB3B-010CED1740A9}" presName="child3" presStyleLbl="bgAcc1" presStyleIdx="2" presStyleCnt="4"/>
      <dgm:spPr/>
      <dgm:t>
        <a:bodyPr/>
        <a:lstStyle/>
        <a:p>
          <a:endParaRPr lang="da-DK"/>
        </a:p>
      </dgm:t>
    </dgm:pt>
    <dgm:pt modelId="{47353177-74C1-4EFF-BDC1-EE3D0A3C875D}" type="pres">
      <dgm:prSet presAssocID="{D8539EF9-BF78-4E37-BB3B-010CED1740A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37B7BE08-8050-45AA-ACA2-47E8645B1AF8}" type="pres">
      <dgm:prSet presAssocID="{D8539EF9-BF78-4E37-BB3B-010CED1740A9}" presName="child4group" presStyleCnt="0"/>
      <dgm:spPr/>
    </dgm:pt>
    <dgm:pt modelId="{62F7AD15-E6DC-42EA-AA1D-C6D91BF03465}" type="pres">
      <dgm:prSet presAssocID="{D8539EF9-BF78-4E37-BB3B-010CED1740A9}" presName="child4" presStyleLbl="bgAcc1" presStyleIdx="3" presStyleCnt="4"/>
      <dgm:spPr/>
      <dgm:t>
        <a:bodyPr/>
        <a:lstStyle/>
        <a:p>
          <a:endParaRPr lang="da-DK"/>
        </a:p>
      </dgm:t>
    </dgm:pt>
    <dgm:pt modelId="{013F05F9-8929-4781-99FA-866C7D24F344}" type="pres">
      <dgm:prSet presAssocID="{D8539EF9-BF78-4E37-BB3B-010CED1740A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7BC3D8D4-2A17-4280-8260-5E5EE72F7ADB}" type="pres">
      <dgm:prSet presAssocID="{D8539EF9-BF78-4E37-BB3B-010CED1740A9}" presName="childPlaceholder" presStyleCnt="0"/>
      <dgm:spPr/>
    </dgm:pt>
    <dgm:pt modelId="{0389D6ED-5ACA-484A-88EC-0DB933C57612}" type="pres">
      <dgm:prSet presAssocID="{D8539EF9-BF78-4E37-BB3B-010CED1740A9}" presName="circle" presStyleCnt="0"/>
      <dgm:spPr/>
    </dgm:pt>
    <dgm:pt modelId="{718B9795-6209-4D2F-BFE1-11F881FCCAB7}" type="pres">
      <dgm:prSet presAssocID="{D8539EF9-BF78-4E37-BB3B-010CED1740A9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3FAAAFD-5A06-4E5D-95A1-E0C2A03A6BE5}" type="pres">
      <dgm:prSet presAssocID="{D8539EF9-BF78-4E37-BB3B-010CED1740A9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3940843-8CCE-41CB-9E17-B59AD10CAD67}" type="pres">
      <dgm:prSet presAssocID="{D8539EF9-BF78-4E37-BB3B-010CED1740A9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31508A43-3D67-4BA9-A01B-AD8E3D98DD18}" type="pres">
      <dgm:prSet presAssocID="{D8539EF9-BF78-4E37-BB3B-010CED1740A9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0CDEF731-C02D-4807-A188-58910FEFFABF}" type="pres">
      <dgm:prSet presAssocID="{D8539EF9-BF78-4E37-BB3B-010CED1740A9}" presName="quadrantPlaceholder" presStyleCnt="0"/>
      <dgm:spPr/>
    </dgm:pt>
    <dgm:pt modelId="{2E7ED8CF-EB93-4004-8AA6-702A3B7E1ACD}" type="pres">
      <dgm:prSet presAssocID="{D8539EF9-BF78-4E37-BB3B-010CED1740A9}" presName="center1" presStyleLbl="fgShp" presStyleIdx="0" presStyleCnt="2"/>
      <dgm:spPr/>
    </dgm:pt>
    <dgm:pt modelId="{C97ED415-4B41-45E2-A205-43B92D42A1FE}" type="pres">
      <dgm:prSet presAssocID="{D8539EF9-BF78-4E37-BB3B-010CED1740A9}" presName="center2" presStyleLbl="fgShp" presStyleIdx="1" presStyleCnt="2"/>
      <dgm:spPr/>
    </dgm:pt>
  </dgm:ptLst>
  <dgm:cxnLst>
    <dgm:cxn modelId="{6CB53449-3348-4BB7-9AAB-9B57DA1E94EC}" type="presOf" srcId="{CD84D5BA-8F32-4F3B-8FFB-C5E8BB853A49}" destId="{29ABD682-D13A-4021-A86E-CBD359D69C25}" srcOrd="1" destOrd="0" presId="urn:microsoft.com/office/officeart/2005/8/layout/cycle4#6"/>
    <dgm:cxn modelId="{ECE246C2-923F-48FF-B141-07D5F1D122CF}" srcId="{0B1B1069-663D-4BB2-B812-7CB33FF44522}" destId="{CD84D5BA-8F32-4F3B-8FFB-C5E8BB853A49}" srcOrd="0" destOrd="0" parTransId="{E4C68A8F-D351-4794-B69F-A037AB7AB574}" sibTransId="{DF6165D0-9AF8-494F-9BF7-14CF379CB926}"/>
    <dgm:cxn modelId="{94931D72-31A4-41CD-AB45-26BCF2276D4C}" type="presOf" srcId="{40BE7B6A-25DE-49A3-BBF2-48CBDD22D0AA}" destId="{718B9795-6209-4D2F-BFE1-11F881FCCAB7}" srcOrd="0" destOrd="0" presId="urn:microsoft.com/office/officeart/2005/8/layout/cycle4#6"/>
    <dgm:cxn modelId="{DC5A9350-DA87-40F3-963A-5C47B448B523}" srcId="{D8539EF9-BF78-4E37-BB3B-010CED1740A9}" destId="{18486F44-C8A1-44A2-A791-4CA9C797E595}" srcOrd="3" destOrd="0" parTransId="{DDA25F85-2D5B-4889-A018-70F0B9CB5D25}" sibTransId="{F73C8343-4D57-45B3-806B-B3FD5BAE4D19}"/>
    <dgm:cxn modelId="{170A7229-45CB-47F5-86D7-AD59868F1C9F}" type="presOf" srcId="{CD84D5BA-8F32-4F3B-8FFB-C5E8BB853A49}" destId="{DAEBCEEE-06A2-4C05-ADF4-7C1F3B572C46}" srcOrd="0" destOrd="0" presId="urn:microsoft.com/office/officeart/2005/8/layout/cycle4#6"/>
    <dgm:cxn modelId="{98D6B59C-2F4F-47C7-A318-E81DAE692C90}" type="presOf" srcId="{9BC3E0CC-5756-4A47-92BC-DADB3AE8F124}" destId="{013F05F9-8929-4781-99FA-866C7D24F344}" srcOrd="1" destOrd="0" presId="urn:microsoft.com/office/officeart/2005/8/layout/cycle4#6"/>
    <dgm:cxn modelId="{E453DF3F-C555-49CC-AD0C-B3560017BD64}" srcId="{40BE7B6A-25DE-49A3-BBF2-48CBDD22D0AA}" destId="{BE48DBF5-AD66-4528-B3FD-7D1C4C6201AA}" srcOrd="0" destOrd="0" parTransId="{B8A9540E-0CB7-498E-8947-C2927F49D9B5}" sibTransId="{EDD06DDB-3FFF-4E45-8A86-BC12227BA822}"/>
    <dgm:cxn modelId="{F9C0D312-342E-48C5-93AF-85BB95733ACC}" type="presOf" srcId="{18486F44-C8A1-44A2-A791-4CA9C797E595}" destId="{31508A43-3D67-4BA9-A01B-AD8E3D98DD18}" srcOrd="0" destOrd="0" presId="urn:microsoft.com/office/officeart/2005/8/layout/cycle4#6"/>
    <dgm:cxn modelId="{EC8AFD29-D3AB-4BB6-B411-9345AEB4B319}" type="presOf" srcId="{0B1B1069-663D-4BB2-B812-7CB33FF44522}" destId="{63FAAAFD-5A06-4E5D-95A1-E0C2A03A6BE5}" srcOrd="0" destOrd="0" presId="urn:microsoft.com/office/officeart/2005/8/layout/cycle4#6"/>
    <dgm:cxn modelId="{15D790C0-D19D-4728-99B6-70CB54177580}" type="presOf" srcId="{BE48DBF5-AD66-4528-B3FD-7D1C4C6201AA}" destId="{C75C87EA-C2ED-47D1-BBF5-57AA33EEF11C}" srcOrd="1" destOrd="0" presId="urn:microsoft.com/office/officeart/2005/8/layout/cycle4#6"/>
    <dgm:cxn modelId="{84184637-72BA-48AD-878C-D48FA77A9F41}" srcId="{18486F44-C8A1-44A2-A791-4CA9C797E595}" destId="{9BC3E0CC-5756-4A47-92BC-DADB3AE8F124}" srcOrd="0" destOrd="0" parTransId="{F5524D37-56D5-429E-81E7-596EB961C9BC}" sibTransId="{9120DE6F-88AF-4DCB-BE71-DD69132AC772}"/>
    <dgm:cxn modelId="{B1A4687C-7A49-4C28-86E6-CE4C384F79FC}" type="presOf" srcId="{BE48DBF5-AD66-4528-B3FD-7D1C4C6201AA}" destId="{3C42938B-ECB4-4688-81BA-95734BE09FAD}" srcOrd="0" destOrd="0" presId="urn:microsoft.com/office/officeart/2005/8/layout/cycle4#6"/>
    <dgm:cxn modelId="{7A0E0B54-3225-44D8-88F4-9A1695890543}" type="presOf" srcId="{EAD21782-E90E-4112-A407-30D04BF90A07}" destId="{E3940843-8CCE-41CB-9E17-B59AD10CAD67}" srcOrd="0" destOrd="0" presId="urn:microsoft.com/office/officeart/2005/8/layout/cycle4#6"/>
    <dgm:cxn modelId="{0ADB5D9B-13B0-4FB7-9524-A73018894DDF}" type="presOf" srcId="{B8EB33F1-4058-4445-964A-6D740C9EAB87}" destId="{03391827-8C58-4433-A9BC-BBB1C7F7A845}" srcOrd="0" destOrd="0" presId="urn:microsoft.com/office/officeart/2005/8/layout/cycle4#6"/>
    <dgm:cxn modelId="{C701210F-5A5E-4A57-B0B6-FAE47C6E24FD}" type="presOf" srcId="{D8539EF9-BF78-4E37-BB3B-010CED1740A9}" destId="{DF6A960B-2338-49D2-A028-5A9785858206}" srcOrd="0" destOrd="0" presId="urn:microsoft.com/office/officeart/2005/8/layout/cycle4#6"/>
    <dgm:cxn modelId="{71DCB545-C92D-46B2-BB7F-63E5C831C915}" srcId="{D8539EF9-BF78-4E37-BB3B-010CED1740A9}" destId="{0B1B1069-663D-4BB2-B812-7CB33FF44522}" srcOrd="1" destOrd="0" parTransId="{AA008B5B-B5F1-46C3-87DE-0BC54EAD826E}" sibTransId="{A6C08AD3-51D5-41F4-A56E-6BB2335CB377}"/>
    <dgm:cxn modelId="{EDC81A27-EC11-4623-852C-70F338E0C6C6}" type="presOf" srcId="{9BC3E0CC-5756-4A47-92BC-DADB3AE8F124}" destId="{62F7AD15-E6DC-42EA-AA1D-C6D91BF03465}" srcOrd="0" destOrd="0" presId="urn:microsoft.com/office/officeart/2005/8/layout/cycle4#6"/>
    <dgm:cxn modelId="{5328C995-258A-482F-A1B4-2085F1D9DB62}" srcId="{D8539EF9-BF78-4E37-BB3B-010CED1740A9}" destId="{40BE7B6A-25DE-49A3-BBF2-48CBDD22D0AA}" srcOrd="0" destOrd="0" parTransId="{1C180149-382E-420D-AFF2-492419E14C11}" sibTransId="{36E6FDC5-DA4D-415E-907C-78BF49870FC8}"/>
    <dgm:cxn modelId="{0DE08FDB-FCDD-424A-A2B2-014AA5B3CFB3}" srcId="{EAD21782-E90E-4112-A407-30D04BF90A07}" destId="{B8EB33F1-4058-4445-964A-6D740C9EAB87}" srcOrd="0" destOrd="0" parTransId="{107EF6C2-F4B8-45F7-B234-D0248F5E84B5}" sibTransId="{858DBC71-1FBB-40DA-BE73-ABCD005B259D}"/>
    <dgm:cxn modelId="{7617003F-7D17-4DF7-A3B6-5E879FFEC8F7}" type="presOf" srcId="{B8EB33F1-4058-4445-964A-6D740C9EAB87}" destId="{47353177-74C1-4EFF-BDC1-EE3D0A3C875D}" srcOrd="1" destOrd="0" presId="urn:microsoft.com/office/officeart/2005/8/layout/cycle4#6"/>
    <dgm:cxn modelId="{D9ABFB9D-3CB5-4855-9D80-3F825E714004}" srcId="{D8539EF9-BF78-4E37-BB3B-010CED1740A9}" destId="{EAD21782-E90E-4112-A407-30D04BF90A07}" srcOrd="2" destOrd="0" parTransId="{7DCCC099-E016-45C4-AC6C-4C54E152F4F8}" sibTransId="{6AC7F6C0-B7F3-42B9-A675-36F30DAF4961}"/>
    <dgm:cxn modelId="{A7743E44-2758-4D45-89DB-B3971D1FF804}" type="presParOf" srcId="{DF6A960B-2338-49D2-A028-5A9785858206}" destId="{8A5EDD91-84AC-4BD2-A05D-DD4E6AAAF7CB}" srcOrd="0" destOrd="0" presId="urn:microsoft.com/office/officeart/2005/8/layout/cycle4#6"/>
    <dgm:cxn modelId="{D1390F3F-9C8A-4751-BC08-8F17CD97FCD5}" type="presParOf" srcId="{8A5EDD91-84AC-4BD2-A05D-DD4E6AAAF7CB}" destId="{F70F2E33-9CDA-4305-990D-05E71EBDDD90}" srcOrd="0" destOrd="0" presId="urn:microsoft.com/office/officeart/2005/8/layout/cycle4#6"/>
    <dgm:cxn modelId="{12529F70-693A-420F-81B3-120A24EA7B33}" type="presParOf" srcId="{F70F2E33-9CDA-4305-990D-05E71EBDDD90}" destId="{3C42938B-ECB4-4688-81BA-95734BE09FAD}" srcOrd="0" destOrd="0" presId="urn:microsoft.com/office/officeart/2005/8/layout/cycle4#6"/>
    <dgm:cxn modelId="{D59598A9-BB9D-4EB4-B797-58E1819655DB}" type="presParOf" srcId="{F70F2E33-9CDA-4305-990D-05E71EBDDD90}" destId="{C75C87EA-C2ED-47D1-BBF5-57AA33EEF11C}" srcOrd="1" destOrd="0" presId="urn:microsoft.com/office/officeart/2005/8/layout/cycle4#6"/>
    <dgm:cxn modelId="{E4934E61-7156-48E2-BEBB-AE90C4FB8F08}" type="presParOf" srcId="{8A5EDD91-84AC-4BD2-A05D-DD4E6AAAF7CB}" destId="{092A94CA-79A0-4BF2-A70D-CA973B9A51B7}" srcOrd="1" destOrd="0" presId="urn:microsoft.com/office/officeart/2005/8/layout/cycle4#6"/>
    <dgm:cxn modelId="{11696035-D151-4688-B4C5-8CAED5440136}" type="presParOf" srcId="{092A94CA-79A0-4BF2-A70D-CA973B9A51B7}" destId="{DAEBCEEE-06A2-4C05-ADF4-7C1F3B572C46}" srcOrd="0" destOrd="0" presId="urn:microsoft.com/office/officeart/2005/8/layout/cycle4#6"/>
    <dgm:cxn modelId="{6EDDF2FF-ED8A-491D-B245-9B59220C0585}" type="presParOf" srcId="{092A94CA-79A0-4BF2-A70D-CA973B9A51B7}" destId="{29ABD682-D13A-4021-A86E-CBD359D69C25}" srcOrd="1" destOrd="0" presId="urn:microsoft.com/office/officeart/2005/8/layout/cycle4#6"/>
    <dgm:cxn modelId="{C819C863-30C8-4B6A-8009-B3EC09C36014}" type="presParOf" srcId="{8A5EDD91-84AC-4BD2-A05D-DD4E6AAAF7CB}" destId="{65E6DA0D-18FA-432A-B472-19632E79B7FD}" srcOrd="2" destOrd="0" presId="urn:microsoft.com/office/officeart/2005/8/layout/cycle4#6"/>
    <dgm:cxn modelId="{8F5EEB09-F418-4BFC-8460-211F63A8FB9B}" type="presParOf" srcId="{65E6DA0D-18FA-432A-B472-19632E79B7FD}" destId="{03391827-8C58-4433-A9BC-BBB1C7F7A845}" srcOrd="0" destOrd="0" presId="urn:microsoft.com/office/officeart/2005/8/layout/cycle4#6"/>
    <dgm:cxn modelId="{4E17AFD9-4CC8-4BE0-A327-30B1B6D58F91}" type="presParOf" srcId="{65E6DA0D-18FA-432A-B472-19632E79B7FD}" destId="{47353177-74C1-4EFF-BDC1-EE3D0A3C875D}" srcOrd="1" destOrd="0" presId="urn:microsoft.com/office/officeart/2005/8/layout/cycle4#6"/>
    <dgm:cxn modelId="{BEC172B6-1F8F-4200-ACBA-D6700AD65783}" type="presParOf" srcId="{8A5EDD91-84AC-4BD2-A05D-DD4E6AAAF7CB}" destId="{37B7BE08-8050-45AA-ACA2-47E8645B1AF8}" srcOrd="3" destOrd="0" presId="urn:microsoft.com/office/officeart/2005/8/layout/cycle4#6"/>
    <dgm:cxn modelId="{9850D11F-1012-471E-AD8D-CC54D52309E0}" type="presParOf" srcId="{37B7BE08-8050-45AA-ACA2-47E8645B1AF8}" destId="{62F7AD15-E6DC-42EA-AA1D-C6D91BF03465}" srcOrd="0" destOrd="0" presId="urn:microsoft.com/office/officeart/2005/8/layout/cycle4#6"/>
    <dgm:cxn modelId="{9ED7A9E5-178A-4FF1-BCD8-4DF5B96EFCDB}" type="presParOf" srcId="{37B7BE08-8050-45AA-ACA2-47E8645B1AF8}" destId="{013F05F9-8929-4781-99FA-866C7D24F344}" srcOrd="1" destOrd="0" presId="urn:microsoft.com/office/officeart/2005/8/layout/cycle4#6"/>
    <dgm:cxn modelId="{0C96474C-C228-44A2-BBCD-DBC121EA0C90}" type="presParOf" srcId="{8A5EDD91-84AC-4BD2-A05D-DD4E6AAAF7CB}" destId="{7BC3D8D4-2A17-4280-8260-5E5EE72F7ADB}" srcOrd="4" destOrd="0" presId="urn:microsoft.com/office/officeart/2005/8/layout/cycle4#6"/>
    <dgm:cxn modelId="{A1489A54-3655-4274-ABB4-E95467EA6DE8}" type="presParOf" srcId="{DF6A960B-2338-49D2-A028-5A9785858206}" destId="{0389D6ED-5ACA-484A-88EC-0DB933C57612}" srcOrd="1" destOrd="0" presId="urn:microsoft.com/office/officeart/2005/8/layout/cycle4#6"/>
    <dgm:cxn modelId="{4DE385FD-89AB-4A2C-8A51-95B45E6076A6}" type="presParOf" srcId="{0389D6ED-5ACA-484A-88EC-0DB933C57612}" destId="{718B9795-6209-4D2F-BFE1-11F881FCCAB7}" srcOrd="0" destOrd="0" presId="urn:microsoft.com/office/officeart/2005/8/layout/cycle4#6"/>
    <dgm:cxn modelId="{363791F5-F8C4-44B4-BCEC-D3D1D911C6B8}" type="presParOf" srcId="{0389D6ED-5ACA-484A-88EC-0DB933C57612}" destId="{63FAAAFD-5A06-4E5D-95A1-E0C2A03A6BE5}" srcOrd="1" destOrd="0" presId="urn:microsoft.com/office/officeart/2005/8/layout/cycle4#6"/>
    <dgm:cxn modelId="{37B448EF-819B-41C2-B31A-9C5EA0E039E1}" type="presParOf" srcId="{0389D6ED-5ACA-484A-88EC-0DB933C57612}" destId="{E3940843-8CCE-41CB-9E17-B59AD10CAD67}" srcOrd="2" destOrd="0" presId="urn:microsoft.com/office/officeart/2005/8/layout/cycle4#6"/>
    <dgm:cxn modelId="{10FDB0BA-8671-4D69-98CD-E372833F4C37}" type="presParOf" srcId="{0389D6ED-5ACA-484A-88EC-0DB933C57612}" destId="{31508A43-3D67-4BA9-A01B-AD8E3D98DD18}" srcOrd="3" destOrd="0" presId="urn:microsoft.com/office/officeart/2005/8/layout/cycle4#6"/>
    <dgm:cxn modelId="{B5EA7F77-E270-418C-B1A3-E6C0C09D5B6D}" type="presParOf" srcId="{0389D6ED-5ACA-484A-88EC-0DB933C57612}" destId="{0CDEF731-C02D-4807-A188-58910FEFFABF}" srcOrd="4" destOrd="0" presId="urn:microsoft.com/office/officeart/2005/8/layout/cycle4#6"/>
    <dgm:cxn modelId="{5DDA5D82-F452-47B2-8CEE-BD00FE7A32DF}" type="presParOf" srcId="{DF6A960B-2338-49D2-A028-5A9785858206}" destId="{2E7ED8CF-EB93-4004-8AA6-702A3B7E1ACD}" srcOrd="2" destOrd="0" presId="urn:microsoft.com/office/officeart/2005/8/layout/cycle4#6"/>
    <dgm:cxn modelId="{E4369BF7-6261-4E5E-9837-1D4A7D116910}" type="presParOf" srcId="{DF6A960B-2338-49D2-A028-5A9785858206}" destId="{C97ED415-4B41-45E2-A205-43B92D42A1FE}" srcOrd="3" destOrd="0" presId="urn:microsoft.com/office/officeart/2005/8/layout/cycle4#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5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#6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2C859-6DEA-4320-A127-963A0697BFB0}" type="datetimeFigureOut">
              <a:rPr lang="da-DK"/>
              <a:pPr>
                <a:defRPr/>
              </a:pPr>
              <a:t>29-11-2013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ABEEC-FE38-486A-B026-0089E2F3F8A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33181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35F94-41C0-4ACB-9C1C-D83D37E0142F}" type="datetimeFigureOut">
              <a:rPr lang="da-DK"/>
              <a:pPr>
                <a:defRPr/>
              </a:pPr>
              <a:t>29-11-2013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960D2-52B7-44D8-A37D-376C10C5379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001092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7BD8B-1581-4E56-AF9D-AEC72457F968}" type="datetimeFigureOut">
              <a:rPr lang="da-DK"/>
              <a:pPr>
                <a:defRPr/>
              </a:pPr>
              <a:t>29-11-2013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C1256-F1F9-4600-849F-D82AB0DFBAB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5430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F4155-00F7-4123-9712-81A32C716354}" type="datetimeFigureOut">
              <a:rPr lang="da-DK"/>
              <a:pPr>
                <a:defRPr/>
              </a:pPr>
              <a:t>29-11-2013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BC69B-9647-4CC9-9EDA-36F5ADAD277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7451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59417-F08B-4C41-B358-61342F9B2279}" type="datetimeFigureOut">
              <a:rPr lang="da-DK"/>
              <a:pPr>
                <a:defRPr/>
              </a:pPr>
              <a:t>29-11-2013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495FF-78DD-4470-AE5A-8FCA7AFC680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37911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63980-714F-440D-8001-A1084602D524}" type="datetimeFigureOut">
              <a:rPr lang="da-DK"/>
              <a:pPr>
                <a:defRPr/>
              </a:pPr>
              <a:t>29-11-2013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C3941-9091-44F6-B9C7-E509FE96F16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05177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3549A-07D5-4911-8B38-F56073065706}" type="datetimeFigureOut">
              <a:rPr lang="da-DK"/>
              <a:pPr>
                <a:defRPr/>
              </a:pPr>
              <a:t>29-11-2013</a:t>
            </a:fld>
            <a:endParaRPr lang="da-DK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BB6FE-6FD7-4239-8315-5B272DB62492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832854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FC718-3C7E-4ED2-97CA-3D7AC7BD7183}" type="datetimeFigureOut">
              <a:rPr lang="da-DK"/>
              <a:pPr>
                <a:defRPr/>
              </a:pPr>
              <a:t>29-11-2013</a:t>
            </a:fld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F97C2-0F76-4046-8EC5-359F02F24162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838321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CAF75-62FE-4E71-A718-1671F253D0F2}" type="datetimeFigureOut">
              <a:rPr lang="da-DK"/>
              <a:pPr>
                <a:defRPr/>
              </a:pPr>
              <a:t>29-11-2013</a:t>
            </a:fld>
            <a:endParaRPr lang="da-DK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90549-833D-4F7D-AD95-AE880F73C59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3045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FD240-1D90-4E6B-9648-1B24B5A9E805}" type="datetimeFigureOut">
              <a:rPr lang="da-DK"/>
              <a:pPr>
                <a:defRPr/>
              </a:pPr>
              <a:t>29-11-2013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BD48A-DA48-4C04-B989-4DC74BD1B3E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271198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72234-3AF9-403A-8E8B-83DE7BEA7E2B}" type="datetimeFigureOut">
              <a:rPr lang="da-DK"/>
              <a:pPr>
                <a:defRPr/>
              </a:pPr>
              <a:t>29-11-2013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AAA4A-05DF-4084-8814-17B7D882B87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058154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0F269E-94B0-4958-A002-D12B270416F3}" type="datetimeFigureOut">
              <a:rPr lang="da-DK"/>
              <a:pPr>
                <a:defRPr/>
              </a:pPr>
              <a:t>29-11-2013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ADB360-7093-4FDA-8411-85B856BABE7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atic.tumblr.com/nrvweqv/X9om4pvoo/seekingguidanc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8137"/>
          <a:stretch/>
        </p:blipFill>
        <p:spPr bwMode="auto">
          <a:xfrm>
            <a:off x="0" y="-1"/>
            <a:ext cx="9144000" cy="6820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4313" y="214313"/>
            <a:ext cx="8715375" cy="147002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Vejledningsstrategier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42875" y="5643563"/>
            <a:ext cx="8786813" cy="99536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a-DK" dirty="0" smtClean="0"/>
              <a:t>Vejledningens strategiske udgangspunkt og vejledningens faser 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6786563" y="0"/>
            <a:ext cx="2357437" cy="2762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200" dirty="0"/>
              <a:t>Thomas Kjærgaard tmk@ucn.dk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1571625" y="274638"/>
            <a:ext cx="7115175" cy="1143000"/>
          </a:xfrm>
        </p:spPr>
        <p:txBody>
          <a:bodyPr/>
          <a:lstStyle/>
          <a:p>
            <a:r>
              <a:rPr lang="da-DK" smtClean="0"/>
              <a:t>Vejledningsfaser</a:t>
            </a:r>
          </a:p>
        </p:txBody>
      </p:sp>
      <p:sp>
        <p:nvSpPr>
          <p:cNvPr id="7171" name="Pladsholder til indhold 2"/>
          <p:cNvSpPr>
            <a:spLocks noGrp="1"/>
          </p:cNvSpPr>
          <p:nvPr>
            <p:ph idx="1"/>
          </p:nvPr>
        </p:nvSpPr>
        <p:spPr>
          <a:xfrm>
            <a:off x="1571625" y="1600200"/>
            <a:ext cx="7115175" cy="4525963"/>
          </a:xfrm>
        </p:spPr>
        <p:txBody>
          <a:bodyPr/>
          <a:lstStyle/>
          <a:p>
            <a:r>
              <a:rPr lang="da-DK" dirty="0" smtClean="0"/>
              <a:t>Kontraktfasen</a:t>
            </a:r>
          </a:p>
          <a:p>
            <a:pPr>
              <a:buFont typeface="Arial" charset="0"/>
              <a:buNone/>
            </a:pPr>
            <a:r>
              <a:rPr lang="da-DK" dirty="0" smtClean="0"/>
              <a:t>	Man definerer relationerne og hvad man forventer af hinanden.</a:t>
            </a:r>
          </a:p>
          <a:p>
            <a:pPr>
              <a:buFont typeface="Arial" charset="0"/>
              <a:buNone/>
            </a:pPr>
            <a:r>
              <a:rPr lang="da-DK" dirty="0" smtClean="0"/>
              <a:t>	Det betyder ikke at man nødvendigvis laver en skriftlig kontrakt, men blot at man laver konsensus om vejledningens karakter</a:t>
            </a:r>
          </a:p>
          <a:p>
            <a:r>
              <a:rPr lang="da-DK" dirty="0" smtClean="0"/>
              <a:t>Mere s. 97 </a:t>
            </a:r>
            <a:r>
              <a:rPr lang="da-DK" dirty="0" err="1" smtClean="0"/>
              <a:t>Inglar</a:t>
            </a:r>
            <a:r>
              <a:rPr lang="da-DK" dirty="0" smtClean="0"/>
              <a:t> ’Lærer og vejleder’</a:t>
            </a:r>
          </a:p>
        </p:txBody>
      </p:sp>
      <p:pic>
        <p:nvPicPr>
          <p:cNvPr id="7172" name="Picture 2" descr="http://www.uncg.edu/gen/Images/BackOfHeadVertic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623" r="17188"/>
          <a:stretch>
            <a:fillRect/>
          </a:stretch>
        </p:blipFill>
        <p:spPr bwMode="auto">
          <a:xfrm>
            <a:off x="0" y="0"/>
            <a:ext cx="1571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boks 4"/>
          <p:cNvSpPr txBox="1"/>
          <p:nvPr/>
        </p:nvSpPr>
        <p:spPr>
          <a:xfrm>
            <a:off x="6786563" y="0"/>
            <a:ext cx="2357437" cy="2762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200" dirty="0"/>
              <a:t>Thomas Kjærgaard tmk@ucn.dk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>
          <a:xfrm>
            <a:off x="1571625" y="274638"/>
            <a:ext cx="7115175" cy="1143000"/>
          </a:xfrm>
        </p:spPr>
        <p:txBody>
          <a:bodyPr/>
          <a:lstStyle/>
          <a:p>
            <a:r>
              <a:rPr lang="da-DK" smtClean="0"/>
              <a:t>Vejledningsfaser</a:t>
            </a:r>
          </a:p>
        </p:txBody>
      </p:sp>
      <p:sp>
        <p:nvSpPr>
          <p:cNvPr id="8195" name="Pladsholder til indhold 2"/>
          <p:cNvSpPr>
            <a:spLocks noGrp="1"/>
          </p:cNvSpPr>
          <p:nvPr>
            <p:ph idx="1"/>
          </p:nvPr>
        </p:nvSpPr>
        <p:spPr>
          <a:xfrm>
            <a:off x="1571625" y="1600200"/>
            <a:ext cx="7115175" cy="4525963"/>
          </a:xfrm>
        </p:spPr>
        <p:txBody>
          <a:bodyPr/>
          <a:lstStyle/>
          <a:p>
            <a:r>
              <a:rPr lang="da-DK" smtClean="0"/>
              <a:t>Forberedelsesfasen</a:t>
            </a:r>
          </a:p>
          <a:p>
            <a:pPr>
              <a:buFont typeface="Arial" charset="0"/>
              <a:buNone/>
            </a:pPr>
            <a:r>
              <a:rPr lang="da-DK" smtClean="0"/>
              <a:t>	Vejlederen sætter sig ind i den vejledtes problemstilling.</a:t>
            </a:r>
          </a:p>
          <a:p>
            <a:pPr>
              <a:buFont typeface="Arial" charset="0"/>
              <a:buNone/>
            </a:pPr>
            <a:r>
              <a:rPr lang="da-DK" smtClean="0"/>
              <a:t>	Vejledningsplan</a:t>
            </a:r>
          </a:p>
          <a:p>
            <a:pPr>
              <a:buFont typeface="Arial" charset="0"/>
              <a:buNone/>
            </a:pPr>
            <a:r>
              <a:rPr lang="da-DK" smtClean="0"/>
              <a:t>	Hvordan skal vejledningen planlægges og hvilke milepæle vil I i fællesskab definere</a:t>
            </a:r>
          </a:p>
          <a:p>
            <a:pPr>
              <a:buFont typeface="Arial" charset="0"/>
              <a:buNone/>
            </a:pPr>
            <a:endParaRPr lang="da-DK" smtClean="0"/>
          </a:p>
        </p:txBody>
      </p:sp>
      <p:pic>
        <p:nvPicPr>
          <p:cNvPr id="8196" name="Picture 2" descr="http://www.uncg.edu/gen/Images/BackOfHeadVertic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623" r="17188"/>
          <a:stretch>
            <a:fillRect/>
          </a:stretch>
        </p:blipFill>
        <p:spPr bwMode="auto">
          <a:xfrm>
            <a:off x="0" y="0"/>
            <a:ext cx="1571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boks 4"/>
          <p:cNvSpPr txBox="1"/>
          <p:nvPr/>
        </p:nvSpPr>
        <p:spPr>
          <a:xfrm>
            <a:off x="6786563" y="0"/>
            <a:ext cx="2357437" cy="2762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200" dirty="0"/>
              <a:t>Thomas Kjærgaard tmk@ucn.dk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1571625" y="274638"/>
            <a:ext cx="7115175" cy="1143000"/>
          </a:xfrm>
        </p:spPr>
        <p:txBody>
          <a:bodyPr/>
          <a:lstStyle/>
          <a:p>
            <a:r>
              <a:rPr lang="da-DK" smtClean="0"/>
              <a:t>Vejledningsfaser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571625" y="1600200"/>
            <a:ext cx="7115175" cy="45259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Gennemførselsfasen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a-DK" dirty="0" err="1" smtClean="0"/>
              <a:t>Førvejledning</a:t>
            </a:r>
            <a:r>
              <a:rPr lang="da-DK" dirty="0" smtClean="0"/>
              <a:t>,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Den vejledtes intentioner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a-DK" dirty="0" smtClean="0"/>
              <a:t>Gennemførelse,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Observation og </a:t>
            </a:r>
            <a:r>
              <a:rPr lang="da-DK" dirty="0" err="1" smtClean="0"/>
              <a:t>logføring</a:t>
            </a:r>
            <a:endParaRPr lang="da-DK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a-DK" dirty="0" smtClean="0"/>
              <a:t>Strategifase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Delevaluering, hvordan gik ’det’ og hvad burde ændres.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a-DK" dirty="0" err="1" smtClean="0"/>
              <a:t>Eftervejledning</a:t>
            </a:r>
            <a:endParaRPr lang="da-DK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Hvad skal vurderes og hvordan.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a-DK" dirty="0"/>
          </a:p>
        </p:txBody>
      </p:sp>
      <p:pic>
        <p:nvPicPr>
          <p:cNvPr id="9220" name="Picture 2" descr="http://www.uncg.edu/gen/Images/BackOfHeadVertic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623" r="17188"/>
          <a:stretch>
            <a:fillRect/>
          </a:stretch>
        </p:blipFill>
        <p:spPr bwMode="auto">
          <a:xfrm>
            <a:off x="0" y="0"/>
            <a:ext cx="1571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boks 4"/>
          <p:cNvSpPr txBox="1"/>
          <p:nvPr/>
        </p:nvSpPr>
        <p:spPr>
          <a:xfrm>
            <a:off x="6786563" y="0"/>
            <a:ext cx="2357437" cy="2762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200" dirty="0"/>
              <a:t>Thomas Kjærgaard tmk@ucn.dk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1571625" y="274638"/>
            <a:ext cx="7115175" cy="1143000"/>
          </a:xfrm>
        </p:spPr>
        <p:txBody>
          <a:bodyPr/>
          <a:lstStyle/>
          <a:p>
            <a:r>
              <a:rPr lang="da-DK" smtClean="0"/>
              <a:t>Vejledningsfaser</a:t>
            </a:r>
          </a:p>
        </p:txBody>
      </p:sp>
      <p:sp>
        <p:nvSpPr>
          <p:cNvPr id="10243" name="Pladsholder til indhold 2"/>
          <p:cNvSpPr>
            <a:spLocks noGrp="1"/>
          </p:cNvSpPr>
          <p:nvPr>
            <p:ph idx="1"/>
          </p:nvPr>
        </p:nvSpPr>
        <p:spPr>
          <a:xfrm>
            <a:off x="1571625" y="1600200"/>
            <a:ext cx="7115175" cy="4525963"/>
          </a:xfrm>
        </p:spPr>
        <p:txBody>
          <a:bodyPr/>
          <a:lstStyle/>
          <a:p>
            <a:r>
              <a:rPr lang="da-DK" smtClean="0"/>
              <a:t>Vurderingsfasen</a:t>
            </a:r>
          </a:p>
          <a:p>
            <a:pPr>
              <a:buFont typeface="Arial" charset="0"/>
              <a:buNone/>
            </a:pPr>
            <a:r>
              <a:rPr lang="da-DK" smtClean="0"/>
              <a:t>	Evaluering af forløbet i forhold til målene.</a:t>
            </a:r>
          </a:p>
          <a:p>
            <a:pPr>
              <a:buFont typeface="Arial" charset="0"/>
              <a:buNone/>
            </a:pPr>
            <a:r>
              <a:rPr lang="da-DK" smtClean="0"/>
              <a:t>	Hvad skal afprøves, hvad skal ændres, hvad skal forkastes, hvad skal implementeres i bredere forstand</a:t>
            </a:r>
          </a:p>
          <a:p>
            <a:pPr>
              <a:buFont typeface="Arial" charset="0"/>
              <a:buNone/>
            </a:pPr>
            <a:endParaRPr lang="da-DK" smtClean="0"/>
          </a:p>
        </p:txBody>
      </p:sp>
      <p:pic>
        <p:nvPicPr>
          <p:cNvPr id="10244" name="Picture 2" descr="http://www.uncg.edu/gen/Images/BackOfHeadVertic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623" r="17188"/>
          <a:stretch>
            <a:fillRect/>
          </a:stretch>
        </p:blipFill>
        <p:spPr bwMode="auto">
          <a:xfrm>
            <a:off x="0" y="0"/>
            <a:ext cx="1571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boks 4"/>
          <p:cNvSpPr txBox="1"/>
          <p:nvPr/>
        </p:nvSpPr>
        <p:spPr>
          <a:xfrm>
            <a:off x="6786563" y="0"/>
            <a:ext cx="2357437" cy="2762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200" dirty="0"/>
              <a:t>Thomas Kjærgaard tmk@ucn.dk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1571625" y="274638"/>
            <a:ext cx="7115175" cy="1143000"/>
          </a:xfrm>
        </p:spPr>
        <p:txBody>
          <a:bodyPr/>
          <a:lstStyle/>
          <a:p>
            <a:r>
              <a:rPr lang="da-DK" dirty="0" smtClean="0"/>
              <a:t>Lærerværelsets udfordringer</a:t>
            </a:r>
          </a:p>
        </p:txBody>
      </p:sp>
      <p:pic>
        <p:nvPicPr>
          <p:cNvPr id="10244" name="Picture 2" descr="http://www.uncg.edu/gen/Images/BackOfHeadVertic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623" r="17188"/>
          <a:stretch>
            <a:fillRect/>
          </a:stretch>
        </p:blipFill>
        <p:spPr bwMode="auto">
          <a:xfrm>
            <a:off x="0" y="0"/>
            <a:ext cx="1571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boks 4"/>
          <p:cNvSpPr txBox="1"/>
          <p:nvPr/>
        </p:nvSpPr>
        <p:spPr>
          <a:xfrm>
            <a:off x="6786563" y="0"/>
            <a:ext cx="2357437" cy="2762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200" dirty="0"/>
              <a:t>Thomas Kjærgaard tmk@ucn.dk</a:t>
            </a:r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77250078"/>
              </p:ext>
            </p:extLst>
          </p:nvPr>
        </p:nvGraphicFramePr>
        <p:xfrm>
          <a:off x="914400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625220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1571625" y="274638"/>
            <a:ext cx="7115175" cy="1143000"/>
          </a:xfrm>
        </p:spPr>
        <p:txBody>
          <a:bodyPr/>
          <a:lstStyle/>
          <a:p>
            <a:r>
              <a:rPr lang="da-DK" dirty="0" smtClean="0"/>
              <a:t>Lærerværelsets udfordringer</a:t>
            </a:r>
          </a:p>
        </p:txBody>
      </p:sp>
      <p:pic>
        <p:nvPicPr>
          <p:cNvPr id="10244" name="Picture 2" descr="http://www.uncg.edu/gen/Images/BackOfHeadVertic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623" r="17188"/>
          <a:stretch>
            <a:fillRect/>
          </a:stretch>
        </p:blipFill>
        <p:spPr bwMode="auto">
          <a:xfrm>
            <a:off x="0" y="0"/>
            <a:ext cx="1571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boks 4"/>
          <p:cNvSpPr txBox="1"/>
          <p:nvPr/>
        </p:nvSpPr>
        <p:spPr>
          <a:xfrm>
            <a:off x="6786563" y="0"/>
            <a:ext cx="2357437" cy="2762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200" dirty="0"/>
              <a:t>Thomas Kjærgaard tmk@ucn.dk</a:t>
            </a:r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99415690"/>
              </p:ext>
            </p:extLst>
          </p:nvPr>
        </p:nvGraphicFramePr>
        <p:xfrm>
          <a:off x="914400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Nedadbuet pil 1"/>
          <p:cNvSpPr/>
          <p:nvPr/>
        </p:nvSpPr>
        <p:spPr>
          <a:xfrm flipH="1" flipV="1">
            <a:off x="3779912" y="4725144"/>
            <a:ext cx="2522101" cy="1060774"/>
          </a:xfrm>
          <a:prstGeom prst="curvedDownArrow">
            <a:avLst>
              <a:gd name="adj1" fmla="val 25000"/>
              <a:gd name="adj2" fmla="val 44453"/>
              <a:gd name="adj3" fmla="val 4152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7" name="Nedadbuet pil 6"/>
          <p:cNvSpPr/>
          <p:nvPr/>
        </p:nvSpPr>
        <p:spPr>
          <a:xfrm rot="10800000" flipH="1" flipV="1">
            <a:off x="3817800" y="1916832"/>
            <a:ext cx="2522101" cy="1060774"/>
          </a:xfrm>
          <a:prstGeom prst="curvedDownArrow">
            <a:avLst>
              <a:gd name="adj1" fmla="val 25000"/>
              <a:gd name="adj2" fmla="val 44453"/>
              <a:gd name="adj3" fmla="val 4152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3" name="Afrundet rektangel 2"/>
          <p:cNvSpPr/>
          <p:nvPr/>
        </p:nvSpPr>
        <p:spPr>
          <a:xfrm>
            <a:off x="5040962" y="3861048"/>
            <a:ext cx="3635494" cy="2448272"/>
          </a:xfrm>
          <a:prstGeom prst="roundRect">
            <a:avLst/>
          </a:prstGeom>
          <a:noFill/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Afrundet rektangel 8"/>
          <p:cNvSpPr/>
          <p:nvPr/>
        </p:nvSpPr>
        <p:spPr>
          <a:xfrm>
            <a:off x="5019252" y="1428990"/>
            <a:ext cx="3635494" cy="2448272"/>
          </a:xfrm>
          <a:prstGeom prst="roundRect">
            <a:avLst/>
          </a:prstGeom>
          <a:noFill/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Ellipse 5"/>
          <p:cNvSpPr/>
          <p:nvPr/>
        </p:nvSpPr>
        <p:spPr>
          <a:xfrm>
            <a:off x="5940152" y="3236078"/>
            <a:ext cx="846411" cy="40894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mål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895046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75D3">
            <a:alpha val="6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static.tumblr.com/nrvweqv/X9om4pvoo/seekingguidanc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606" b="53362"/>
          <a:stretch/>
        </p:blipFill>
        <p:spPr bwMode="auto">
          <a:xfrm>
            <a:off x="0" y="5708469"/>
            <a:ext cx="9144000" cy="114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chemeClr val="bg1"/>
                </a:solidFill>
              </a:rPr>
              <a:t>Råd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11717"/>
          </a:xfrm>
        </p:spPr>
        <p:txBody>
          <a:bodyPr/>
          <a:lstStyle/>
          <a:p>
            <a:r>
              <a:rPr lang="da-DK" sz="2800" dirty="0" smtClean="0">
                <a:solidFill>
                  <a:schemeClr val="bg1"/>
                </a:solidFill>
              </a:rPr>
              <a:t>Forventningsafstem</a:t>
            </a:r>
          </a:p>
          <a:p>
            <a:pPr lvl="1"/>
            <a:r>
              <a:rPr lang="da-DK" dirty="0" smtClean="0">
                <a:solidFill>
                  <a:schemeClr val="bg1"/>
                </a:solidFill>
              </a:rPr>
              <a:t>Hvad gør I og hvad gør kollegaen?</a:t>
            </a:r>
          </a:p>
          <a:p>
            <a:r>
              <a:rPr lang="da-DK" sz="2800" dirty="0" smtClean="0">
                <a:solidFill>
                  <a:schemeClr val="bg1"/>
                </a:solidFill>
              </a:rPr>
              <a:t>Målsæt</a:t>
            </a:r>
          </a:p>
          <a:p>
            <a:pPr lvl="1"/>
            <a:r>
              <a:rPr lang="da-DK" dirty="0" smtClean="0">
                <a:solidFill>
                  <a:schemeClr val="bg1"/>
                </a:solidFill>
              </a:rPr>
              <a:t>Hvad er målet/målene for vejledningen</a:t>
            </a:r>
          </a:p>
          <a:p>
            <a:pPr lvl="1"/>
            <a:r>
              <a:rPr lang="da-DK" dirty="0" smtClean="0">
                <a:solidFill>
                  <a:schemeClr val="bg1"/>
                </a:solidFill>
              </a:rPr>
              <a:t>Hvilke mile pæle sigter I efter</a:t>
            </a:r>
          </a:p>
          <a:p>
            <a:r>
              <a:rPr lang="da-DK" sz="2800" dirty="0" smtClean="0">
                <a:solidFill>
                  <a:schemeClr val="bg1"/>
                </a:solidFill>
              </a:rPr>
              <a:t>Definer et succesudfaldsrum</a:t>
            </a:r>
          </a:p>
          <a:p>
            <a:pPr lvl="1"/>
            <a:r>
              <a:rPr lang="da-DK" dirty="0" smtClean="0">
                <a:solidFill>
                  <a:schemeClr val="bg1"/>
                </a:solidFill>
              </a:rPr>
              <a:t>Hvornår er forløbet en succes</a:t>
            </a:r>
          </a:p>
          <a:p>
            <a:pPr lvl="1"/>
            <a:r>
              <a:rPr lang="da-DK" dirty="0" smtClean="0">
                <a:solidFill>
                  <a:schemeClr val="bg1"/>
                </a:solidFill>
              </a:rPr>
              <a:t>Hvornår er forløbet en fiasko</a:t>
            </a:r>
          </a:p>
          <a:p>
            <a:r>
              <a:rPr lang="da-DK" sz="2800" dirty="0" smtClean="0">
                <a:solidFill>
                  <a:schemeClr val="bg1"/>
                </a:solidFill>
              </a:rPr>
              <a:t>Bestem evalueringsform før forløbet startes</a:t>
            </a:r>
            <a:endParaRPr lang="da-DK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1714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>
          <a:xfrm>
            <a:off x="1571625" y="274638"/>
            <a:ext cx="7115175" cy="1143000"/>
          </a:xfrm>
        </p:spPr>
        <p:txBody>
          <a:bodyPr/>
          <a:lstStyle/>
          <a:p>
            <a:r>
              <a:rPr lang="da-DK" dirty="0" smtClean="0"/>
              <a:t>Litteratur</a:t>
            </a:r>
          </a:p>
        </p:txBody>
      </p:sp>
      <p:sp>
        <p:nvSpPr>
          <p:cNvPr id="11267" name="Pladsholder til indhold 2"/>
          <p:cNvSpPr>
            <a:spLocks noGrp="1"/>
          </p:cNvSpPr>
          <p:nvPr>
            <p:ph idx="1"/>
          </p:nvPr>
        </p:nvSpPr>
        <p:spPr>
          <a:xfrm>
            <a:off x="1571625" y="1600200"/>
            <a:ext cx="7115175" cy="4525963"/>
          </a:xfrm>
        </p:spPr>
        <p:txBody>
          <a:bodyPr/>
          <a:lstStyle/>
          <a:p>
            <a:r>
              <a:rPr lang="da-DK" dirty="0" smtClean="0"/>
              <a:t>Per </a:t>
            </a:r>
            <a:r>
              <a:rPr lang="da-DK" dirty="0" err="1" smtClean="0"/>
              <a:t>Lauvås</a:t>
            </a:r>
            <a:r>
              <a:rPr lang="da-DK" dirty="0" smtClean="0"/>
              <a:t>: Kollegavejledning i Skolen</a:t>
            </a:r>
            <a:br>
              <a:rPr lang="da-DK" dirty="0" smtClean="0"/>
            </a:br>
            <a:r>
              <a:rPr lang="da-DK" dirty="0" smtClean="0"/>
              <a:t>Klim 1996</a:t>
            </a:r>
          </a:p>
          <a:p>
            <a:r>
              <a:rPr lang="da-DK" dirty="0" smtClean="0"/>
              <a:t>Tron </a:t>
            </a:r>
            <a:r>
              <a:rPr lang="da-DK" dirty="0" err="1" smtClean="0"/>
              <a:t>Inglar</a:t>
            </a:r>
            <a:r>
              <a:rPr lang="da-DK" dirty="0" smtClean="0"/>
              <a:t>: Lærer og vejleder</a:t>
            </a: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>Klim 1999</a:t>
            </a:r>
          </a:p>
        </p:txBody>
      </p:sp>
      <p:pic>
        <p:nvPicPr>
          <p:cNvPr id="11268" name="Picture 2" descr="http://www.uncg.edu/gen/Images/BackOfHeadVertic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623" r="17188"/>
          <a:stretch>
            <a:fillRect/>
          </a:stretch>
        </p:blipFill>
        <p:spPr bwMode="auto">
          <a:xfrm>
            <a:off x="0" y="0"/>
            <a:ext cx="1571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boks 4"/>
          <p:cNvSpPr txBox="1"/>
          <p:nvPr/>
        </p:nvSpPr>
        <p:spPr>
          <a:xfrm>
            <a:off x="6786563" y="0"/>
            <a:ext cx="2357437" cy="2762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200" dirty="0"/>
              <a:t>Thomas Kjærgaard tmk@ucn.dk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static.tumblr.com/nrvweqv/X9om4pvoo/seekingguidanc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8137"/>
          <a:stretch/>
        </p:blipFill>
        <p:spPr bwMode="auto">
          <a:xfrm>
            <a:off x="0" y="-1"/>
            <a:ext cx="9144000" cy="6820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4313" y="214313"/>
            <a:ext cx="8715375" cy="147002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Forventningsafstemning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42875" y="5643563"/>
            <a:ext cx="8786813" cy="99536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a-DK" dirty="0" smtClean="0"/>
              <a:t>Vejledningens strategiske udgangspunkt og vejledningens faser 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6786563" y="0"/>
            <a:ext cx="2357437" cy="2762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200" dirty="0"/>
              <a:t>Thomas Kjærgaard tmk@ucn.dk</a:t>
            </a:r>
          </a:p>
        </p:txBody>
      </p:sp>
      <p:sp>
        <p:nvSpPr>
          <p:cNvPr id="4" name="Tekstboks 3"/>
          <p:cNvSpPr txBox="1"/>
          <p:nvPr/>
        </p:nvSpPr>
        <p:spPr>
          <a:xfrm>
            <a:off x="683568" y="2204864"/>
            <a:ext cx="7704856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dirty="0" smtClean="0"/>
              <a:t>Hvad tror du dine kolleger forventer af dig som didaktisk it vejleder?</a:t>
            </a:r>
          </a:p>
          <a:p>
            <a:r>
              <a:rPr lang="da-DK" dirty="0" smtClean="0"/>
              <a:t>Hvordan forventer de, at du kan hjælpe dem?</a:t>
            </a:r>
          </a:p>
          <a:p>
            <a:endParaRPr lang="da-DK" dirty="0" smtClean="0"/>
          </a:p>
          <a:p>
            <a:r>
              <a:rPr lang="da-DK" dirty="0" smtClean="0"/>
              <a:t>Socrative.com ‘</a:t>
            </a:r>
            <a:r>
              <a:rPr lang="da-DK" dirty="0" err="1" smtClean="0"/>
              <a:t>room</a:t>
            </a:r>
            <a:r>
              <a:rPr lang="da-DK" dirty="0" smtClean="0"/>
              <a:t> </a:t>
            </a:r>
            <a:r>
              <a:rPr lang="da-DK" dirty="0" err="1" smtClean="0"/>
              <a:t>number</a:t>
            </a:r>
            <a:r>
              <a:rPr lang="da-DK" dirty="0" smtClean="0"/>
              <a:t>’ </a:t>
            </a:r>
            <a:r>
              <a:rPr lang="da-DK" b="1" dirty="0" smtClean="0"/>
              <a:t>46811</a:t>
            </a:r>
            <a:endParaRPr lang="da-DK" b="1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186484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>
          <a:xfrm>
            <a:off x="1571625" y="274638"/>
            <a:ext cx="7115175" cy="1143000"/>
          </a:xfrm>
        </p:spPr>
        <p:txBody>
          <a:bodyPr/>
          <a:lstStyle/>
          <a:p>
            <a:r>
              <a:rPr lang="da-DK" smtClean="0"/>
              <a:t>Vejledningsstrategier</a:t>
            </a:r>
          </a:p>
        </p:txBody>
      </p:sp>
      <p:sp>
        <p:nvSpPr>
          <p:cNvPr id="3075" name="Pladsholder til indhold 2"/>
          <p:cNvSpPr>
            <a:spLocks noGrp="1"/>
          </p:cNvSpPr>
          <p:nvPr>
            <p:ph idx="1"/>
          </p:nvPr>
        </p:nvSpPr>
        <p:spPr>
          <a:xfrm>
            <a:off x="1571625" y="1600200"/>
            <a:ext cx="7115175" cy="4525963"/>
          </a:xfrm>
        </p:spPr>
        <p:txBody>
          <a:bodyPr/>
          <a:lstStyle/>
          <a:p>
            <a:r>
              <a:rPr lang="da-DK" dirty="0" smtClean="0"/>
              <a:t>Formidlingspræget rådgivning</a:t>
            </a:r>
          </a:p>
          <a:p>
            <a:pPr lvl="1"/>
            <a:r>
              <a:rPr lang="da-DK" dirty="0" smtClean="0"/>
              <a:t>Teori før praksis</a:t>
            </a:r>
          </a:p>
          <a:p>
            <a:pPr lvl="1"/>
            <a:r>
              <a:rPr lang="da-DK" dirty="0" smtClean="0"/>
              <a:t>Rådgivning vs. Vejledning</a:t>
            </a:r>
          </a:p>
          <a:p>
            <a:pPr lvl="1"/>
            <a:r>
              <a:rPr lang="da-DK" dirty="0" smtClean="0"/>
              <a:t>Deduktiv tilgang</a:t>
            </a:r>
          </a:p>
          <a:p>
            <a:r>
              <a:rPr lang="da-DK" dirty="0" smtClean="0"/>
              <a:t>Procesorienteret vejledning</a:t>
            </a:r>
          </a:p>
          <a:p>
            <a:pPr lvl="1"/>
            <a:r>
              <a:rPr lang="da-DK" dirty="0" smtClean="0"/>
              <a:t>Teori og praksis i vekselvirkning</a:t>
            </a:r>
          </a:p>
          <a:p>
            <a:pPr lvl="1"/>
            <a:r>
              <a:rPr lang="da-DK" dirty="0" smtClean="0"/>
              <a:t>Induktiv tilgang</a:t>
            </a:r>
          </a:p>
        </p:txBody>
      </p:sp>
      <p:pic>
        <p:nvPicPr>
          <p:cNvPr id="3076" name="Picture 2" descr="http://www.uncg.edu/gen/Images/BackOfHeadVertic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623" r="17188"/>
          <a:stretch>
            <a:fillRect/>
          </a:stretch>
        </p:blipFill>
        <p:spPr bwMode="auto">
          <a:xfrm>
            <a:off x="0" y="0"/>
            <a:ext cx="1571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boks 4"/>
          <p:cNvSpPr txBox="1"/>
          <p:nvPr/>
        </p:nvSpPr>
        <p:spPr>
          <a:xfrm>
            <a:off x="6786563" y="0"/>
            <a:ext cx="2357437" cy="2762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200" dirty="0"/>
              <a:t>Thomas Kjærgaard tmk@ucn.dk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1571625" y="274638"/>
            <a:ext cx="7115175" cy="1143000"/>
          </a:xfrm>
        </p:spPr>
        <p:txBody>
          <a:bodyPr/>
          <a:lstStyle/>
          <a:p>
            <a:r>
              <a:rPr lang="da-DK" smtClean="0"/>
              <a:t>Vejledningsstrategier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571625" y="1600200"/>
            <a:ext cx="7115175" cy="45259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Gestalt orienteret vejledning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Fokus på, hvordan skabes den vejledtes billede af emnet.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a-DK" dirty="0" smtClean="0"/>
              <a:t>se nye relationer i de kendte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a-DK" dirty="0" err="1" smtClean="0"/>
              <a:t>Coaching</a:t>
            </a:r>
            <a:r>
              <a:rPr lang="da-DK" dirty="0" smtClean="0"/>
              <a:t> – den vejledte i centrum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a-DK" dirty="0" smtClean="0"/>
              <a:t>Helhedsorienteret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a-DK" dirty="0" smtClean="0"/>
              <a:t>Vejlederen som den gode observatør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Kritisk orienteret vejledning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a-DK" dirty="0" smtClean="0"/>
              <a:t>Refleksion og problematisering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a-DK" dirty="0" smtClean="0"/>
              <a:t>Den vejledte skal vejledes til at se kritisk-reflekterende på opgaven.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da-DK" dirty="0" smtClean="0"/>
              <a:t>Vejlederen som den kritiske observatør.</a:t>
            </a:r>
          </a:p>
        </p:txBody>
      </p:sp>
      <p:pic>
        <p:nvPicPr>
          <p:cNvPr id="4100" name="Picture 2" descr="http://www.uncg.edu/gen/Images/BackOfHeadVertic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623" r="17188"/>
          <a:stretch>
            <a:fillRect/>
          </a:stretch>
        </p:blipFill>
        <p:spPr bwMode="auto">
          <a:xfrm>
            <a:off x="0" y="0"/>
            <a:ext cx="1571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boks 4"/>
          <p:cNvSpPr txBox="1"/>
          <p:nvPr/>
        </p:nvSpPr>
        <p:spPr>
          <a:xfrm>
            <a:off x="6786563" y="0"/>
            <a:ext cx="2357437" cy="2762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200" dirty="0"/>
              <a:t>Thomas Kjærgaard tmk@ucn.dk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1571625" y="274638"/>
            <a:ext cx="7115175" cy="1143000"/>
          </a:xfrm>
        </p:spPr>
        <p:txBody>
          <a:bodyPr/>
          <a:lstStyle/>
          <a:p>
            <a:r>
              <a:rPr lang="da-DK" smtClean="0"/>
              <a:t>Vejledningsstrategier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571625" y="1600200"/>
            <a:ext cx="7115175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I hvilke sammenhænge passer de forskellige vejledningsstrategier?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Rådgivning – hurtigt hjælp på et konkret problem.</a:t>
            </a:r>
            <a:r>
              <a:rPr lang="da-DK" i="1" dirty="0" smtClean="0"/>
              <a:t> ‘Jeg kan ikke invitere eleverne ind i mit </a:t>
            </a:r>
            <a:r>
              <a:rPr lang="da-DK" i="1" dirty="0" err="1" smtClean="0"/>
              <a:t>mindmeister</a:t>
            </a:r>
            <a:r>
              <a:rPr lang="da-DK" i="1" dirty="0" smtClean="0"/>
              <a:t> mindmap’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Procesorienteret vejledning – et længere forløb, hvor en kollega vil prøve et digital, funktionelt læremiddel i et konkret undervisningsforløb. </a:t>
            </a:r>
            <a:r>
              <a:rPr lang="da-DK" i="1" dirty="0" smtClean="0"/>
              <a:t>‘Jeg vil bruge </a:t>
            </a:r>
            <a:r>
              <a:rPr lang="da-DK" i="1" dirty="0" err="1" smtClean="0"/>
              <a:t>Prezi</a:t>
            </a:r>
            <a:r>
              <a:rPr lang="da-DK" i="1" dirty="0" smtClean="0"/>
              <a:t> og </a:t>
            </a:r>
            <a:r>
              <a:rPr lang="da-DK" i="1" dirty="0" err="1" smtClean="0"/>
              <a:t>mindmeister</a:t>
            </a:r>
            <a:r>
              <a:rPr lang="da-DK" i="1" dirty="0" smtClean="0"/>
              <a:t> i mit næste forløb om Tysklands genforening’</a:t>
            </a:r>
          </a:p>
        </p:txBody>
      </p:sp>
      <p:pic>
        <p:nvPicPr>
          <p:cNvPr id="4100" name="Picture 2" descr="http://www.uncg.edu/gen/Images/BackOfHeadVertic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623" r="17188"/>
          <a:stretch>
            <a:fillRect/>
          </a:stretch>
        </p:blipFill>
        <p:spPr bwMode="auto">
          <a:xfrm>
            <a:off x="0" y="0"/>
            <a:ext cx="1571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boks 4"/>
          <p:cNvSpPr txBox="1"/>
          <p:nvPr/>
        </p:nvSpPr>
        <p:spPr>
          <a:xfrm>
            <a:off x="6786563" y="0"/>
            <a:ext cx="2357437" cy="2762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200" dirty="0"/>
              <a:t>Thomas Kjærgaard tmk@ucn.dk</a:t>
            </a:r>
          </a:p>
        </p:txBody>
      </p:sp>
    </p:spTree>
    <p:extLst>
      <p:ext uri="{BB962C8B-B14F-4D97-AF65-F5344CB8AC3E}">
        <p14:creationId xmlns:p14="http://schemas.microsoft.com/office/powerpoint/2010/main" xmlns="" val="3703852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1571625" y="274638"/>
            <a:ext cx="7115175" cy="1143000"/>
          </a:xfrm>
        </p:spPr>
        <p:txBody>
          <a:bodyPr/>
          <a:lstStyle/>
          <a:p>
            <a:r>
              <a:rPr lang="da-DK" smtClean="0"/>
              <a:t>Vejledningsstrategier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571625" y="1600200"/>
            <a:ext cx="7115175" cy="452596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I hvilke sammenhænge passer de forskellige vejledningsstrategier?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Gestalt orienteret vejledning – en mere terapeutisk tilgang, der tager afsæt i den vejledtes holdninger og vaner. </a:t>
            </a:r>
            <a:r>
              <a:rPr lang="da-DK" i="1" dirty="0" smtClean="0"/>
              <a:t>‘Jeg vil ikke bruge it, det ødelægger mit fag og det går altid galt.’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a-DK" dirty="0" smtClean="0"/>
              <a:t>Kritisk orienteret vejledning – en vejledningstype, som lægger op til, at den vejledte er kommet langt i sin proces. </a:t>
            </a:r>
            <a:r>
              <a:rPr lang="da-DK" i="1" dirty="0" smtClean="0"/>
              <a:t>‘Jeg synes ikke jeg får nok ud af de interaktive tavler.’</a:t>
            </a:r>
            <a:r>
              <a:rPr lang="da-DK" dirty="0" smtClean="0"/>
              <a:t> </a:t>
            </a:r>
            <a:endParaRPr lang="da-DK" i="1" dirty="0" smtClean="0"/>
          </a:p>
        </p:txBody>
      </p:sp>
      <p:pic>
        <p:nvPicPr>
          <p:cNvPr id="4100" name="Picture 2" descr="http://www.uncg.edu/gen/Images/BackOfHeadVertic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623" r="17188"/>
          <a:stretch>
            <a:fillRect/>
          </a:stretch>
        </p:blipFill>
        <p:spPr bwMode="auto">
          <a:xfrm>
            <a:off x="0" y="0"/>
            <a:ext cx="1571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boks 4"/>
          <p:cNvSpPr txBox="1"/>
          <p:nvPr/>
        </p:nvSpPr>
        <p:spPr>
          <a:xfrm>
            <a:off x="6786563" y="0"/>
            <a:ext cx="2357437" cy="2762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200" dirty="0"/>
              <a:t>Thomas Kjærgaard tmk@ucn.dk</a:t>
            </a:r>
          </a:p>
        </p:txBody>
      </p:sp>
    </p:spTree>
    <p:extLst>
      <p:ext uri="{BB962C8B-B14F-4D97-AF65-F5344CB8AC3E}">
        <p14:creationId xmlns:p14="http://schemas.microsoft.com/office/powerpoint/2010/main" xmlns="" val="2837565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uncg.edu/gen/Images/BackOfHeadVertic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" descr="http://www.uncg.edu/gen/Images/BackOfHeadVertic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4313" y="214313"/>
            <a:ext cx="8715375" cy="147002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a-DK" dirty="0" smtClean="0"/>
              <a:t>Vejledningsstrategier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42875" y="5643563"/>
            <a:ext cx="8786813" cy="99536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a-DK" dirty="0" smtClean="0"/>
              <a:t>Vejledningens strategiske udgangspunkt og vejledningens faser </a:t>
            </a:r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6786563" y="0"/>
            <a:ext cx="2357437" cy="2762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200" dirty="0"/>
              <a:t>Thomas Kjærgaard tmk@ucn.dk</a:t>
            </a:r>
          </a:p>
        </p:txBody>
      </p:sp>
      <p:sp>
        <p:nvSpPr>
          <p:cNvPr id="4" name="Tekstboks 3"/>
          <p:cNvSpPr txBox="1"/>
          <p:nvPr/>
        </p:nvSpPr>
        <p:spPr>
          <a:xfrm>
            <a:off x="683568" y="2204864"/>
            <a:ext cx="7704856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dirty="0" smtClean="0"/>
              <a:t>Hvilken form for vejledning tror du dine kolleger vil efterspørge mest?</a:t>
            </a:r>
          </a:p>
          <a:p>
            <a:r>
              <a:rPr lang="da-DK" dirty="0" smtClean="0"/>
              <a:t>A: Rådgivning – hjælp her og nu</a:t>
            </a:r>
            <a:br>
              <a:rPr lang="da-DK" dirty="0" smtClean="0"/>
            </a:br>
            <a:r>
              <a:rPr lang="da-DK" dirty="0" smtClean="0"/>
              <a:t>B: Procesvejledning – vejledning på længere forløb </a:t>
            </a:r>
            <a:br>
              <a:rPr lang="da-DK" dirty="0" smtClean="0"/>
            </a:br>
            <a:r>
              <a:rPr lang="da-DK" dirty="0" smtClean="0"/>
              <a:t>C: Gestaltorienteret vejledning – vejledning på forståelsen af teknologien </a:t>
            </a:r>
          </a:p>
          <a:p>
            <a:r>
              <a:rPr lang="da-DK" dirty="0" smtClean="0"/>
              <a:t>D: Kritiskorienteret vejeledning – </a:t>
            </a:r>
            <a:r>
              <a:rPr lang="da-DK" smtClean="0"/>
              <a:t>videre vejledning.</a:t>
            </a:r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Socrative.com ‘</a:t>
            </a:r>
            <a:r>
              <a:rPr lang="da-DK" dirty="0" err="1" smtClean="0"/>
              <a:t>room</a:t>
            </a:r>
            <a:r>
              <a:rPr lang="da-DK" dirty="0" smtClean="0"/>
              <a:t> </a:t>
            </a:r>
            <a:r>
              <a:rPr lang="da-DK" dirty="0" err="1" smtClean="0"/>
              <a:t>number</a:t>
            </a:r>
            <a:r>
              <a:rPr lang="da-DK" dirty="0" smtClean="0"/>
              <a:t>’ </a:t>
            </a:r>
            <a:r>
              <a:rPr lang="da-DK" b="1" dirty="0" smtClean="0"/>
              <a:t>46811</a:t>
            </a:r>
            <a:endParaRPr lang="da-DK" b="1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364744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>
          <a:xfrm>
            <a:off x="1571625" y="274638"/>
            <a:ext cx="7115175" cy="1143000"/>
          </a:xfrm>
        </p:spPr>
        <p:txBody>
          <a:bodyPr/>
          <a:lstStyle/>
          <a:p>
            <a:r>
              <a:rPr lang="da-DK" smtClean="0"/>
              <a:t>Vejledningsfaser</a:t>
            </a:r>
          </a:p>
        </p:txBody>
      </p:sp>
      <p:sp>
        <p:nvSpPr>
          <p:cNvPr id="5123" name="Pladsholder til indhold 2"/>
          <p:cNvSpPr>
            <a:spLocks noGrp="1"/>
          </p:cNvSpPr>
          <p:nvPr>
            <p:ph idx="1"/>
          </p:nvPr>
        </p:nvSpPr>
        <p:spPr>
          <a:xfrm>
            <a:off x="1571625" y="1600200"/>
            <a:ext cx="7115175" cy="4525963"/>
          </a:xfrm>
        </p:spPr>
        <p:txBody>
          <a:bodyPr/>
          <a:lstStyle/>
          <a:p>
            <a:r>
              <a:rPr lang="da-DK" smtClean="0"/>
              <a:t>Kontaktfasen</a:t>
            </a:r>
          </a:p>
          <a:p>
            <a:r>
              <a:rPr lang="da-DK" smtClean="0"/>
              <a:t>Kontraktfasen</a:t>
            </a:r>
          </a:p>
          <a:p>
            <a:r>
              <a:rPr lang="da-DK" smtClean="0"/>
              <a:t>Forberedelsesfasen</a:t>
            </a:r>
          </a:p>
          <a:p>
            <a:r>
              <a:rPr lang="da-DK" smtClean="0"/>
              <a:t>Gennemførselsfasen</a:t>
            </a:r>
          </a:p>
          <a:p>
            <a:r>
              <a:rPr lang="da-DK" smtClean="0"/>
              <a:t>Vurderingsfasen</a:t>
            </a:r>
          </a:p>
          <a:p>
            <a:pPr>
              <a:buFont typeface="Arial" charset="0"/>
              <a:buNone/>
            </a:pPr>
            <a:endParaRPr lang="da-DK" smtClean="0"/>
          </a:p>
        </p:txBody>
      </p:sp>
      <p:pic>
        <p:nvPicPr>
          <p:cNvPr id="5124" name="Picture 2" descr="http://www.uncg.edu/gen/Images/BackOfHeadVertic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623" r="17188"/>
          <a:stretch>
            <a:fillRect/>
          </a:stretch>
        </p:blipFill>
        <p:spPr bwMode="auto">
          <a:xfrm>
            <a:off x="0" y="0"/>
            <a:ext cx="1571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boks 4"/>
          <p:cNvSpPr txBox="1"/>
          <p:nvPr/>
        </p:nvSpPr>
        <p:spPr>
          <a:xfrm>
            <a:off x="6786563" y="0"/>
            <a:ext cx="2357437" cy="2762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200" dirty="0"/>
              <a:t>Thomas Kjærgaard tmk@ucn.dk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1571625" y="274638"/>
            <a:ext cx="7115175" cy="1143000"/>
          </a:xfrm>
        </p:spPr>
        <p:txBody>
          <a:bodyPr/>
          <a:lstStyle/>
          <a:p>
            <a:r>
              <a:rPr lang="da-DK" smtClean="0"/>
              <a:t>Vejledningsfaser</a:t>
            </a:r>
          </a:p>
        </p:txBody>
      </p:sp>
      <p:sp>
        <p:nvSpPr>
          <p:cNvPr id="6147" name="Pladsholder til indhold 2"/>
          <p:cNvSpPr>
            <a:spLocks noGrp="1"/>
          </p:cNvSpPr>
          <p:nvPr>
            <p:ph idx="1"/>
          </p:nvPr>
        </p:nvSpPr>
        <p:spPr>
          <a:xfrm>
            <a:off x="1571625" y="1600200"/>
            <a:ext cx="7115175" cy="4525963"/>
          </a:xfrm>
        </p:spPr>
        <p:txBody>
          <a:bodyPr/>
          <a:lstStyle/>
          <a:p>
            <a:r>
              <a:rPr lang="da-DK" dirty="0" smtClean="0"/>
              <a:t>Kontaktfasen</a:t>
            </a:r>
          </a:p>
          <a:p>
            <a:r>
              <a:rPr lang="da-DK" dirty="0" smtClean="0"/>
              <a:t>Det er en vigtig vejledningskompetence at kunne initiere vejledningen med en fortrolighedsopbygning.</a:t>
            </a:r>
          </a:p>
          <a:p>
            <a:r>
              <a:rPr lang="da-DK" dirty="0" smtClean="0"/>
              <a:t>En ‘lær’ hinanden at kende’ fase</a:t>
            </a:r>
          </a:p>
          <a:p>
            <a:r>
              <a:rPr lang="da-DK" dirty="0" smtClean="0"/>
              <a:t>Det er afgørende at der er tillid og at rollerne defineres</a:t>
            </a:r>
          </a:p>
          <a:p>
            <a:r>
              <a:rPr lang="da-DK" dirty="0" smtClean="0"/>
              <a:t>Mere s. 97 </a:t>
            </a:r>
            <a:r>
              <a:rPr lang="da-DK" i="1" dirty="0" err="1" smtClean="0"/>
              <a:t>Inglar</a:t>
            </a:r>
            <a:r>
              <a:rPr lang="da-DK" i="1" dirty="0" smtClean="0"/>
              <a:t> ’Lærer og vejleder’</a:t>
            </a:r>
          </a:p>
          <a:p>
            <a:pPr>
              <a:buFont typeface="Arial" charset="0"/>
              <a:buNone/>
            </a:pPr>
            <a:endParaRPr lang="da-DK" dirty="0" smtClean="0"/>
          </a:p>
        </p:txBody>
      </p:sp>
      <p:pic>
        <p:nvPicPr>
          <p:cNvPr id="6148" name="Picture 2" descr="http://www.uncg.edu/gen/Images/BackOfHeadVertic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623" r="17188"/>
          <a:stretch>
            <a:fillRect/>
          </a:stretch>
        </p:blipFill>
        <p:spPr bwMode="auto">
          <a:xfrm>
            <a:off x="0" y="0"/>
            <a:ext cx="1571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boks 4"/>
          <p:cNvSpPr txBox="1"/>
          <p:nvPr/>
        </p:nvSpPr>
        <p:spPr>
          <a:xfrm>
            <a:off x="6786563" y="0"/>
            <a:ext cx="2357437" cy="2762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200" dirty="0"/>
              <a:t>Thomas Kjærgaard tmk@ucn.dk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2254</TotalTime>
  <Words>505</Words>
  <Application>Microsoft Office PowerPoint</Application>
  <PresentationFormat>Skærmshow (4:3)</PresentationFormat>
  <Paragraphs>126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17</vt:i4>
      </vt:variant>
    </vt:vector>
  </HeadingPairs>
  <TitlesOfParts>
    <vt:vector size="18" baseType="lpstr">
      <vt:lpstr>Kontortema</vt:lpstr>
      <vt:lpstr>Vejledningsstrategier</vt:lpstr>
      <vt:lpstr>Forventningsafstemning</vt:lpstr>
      <vt:lpstr>Vejledningsstrategier</vt:lpstr>
      <vt:lpstr>Vejledningsstrategier</vt:lpstr>
      <vt:lpstr>Vejledningsstrategier</vt:lpstr>
      <vt:lpstr>Vejledningsstrategier</vt:lpstr>
      <vt:lpstr>Vejledningsstrategier</vt:lpstr>
      <vt:lpstr>Vejledningsfaser</vt:lpstr>
      <vt:lpstr>Vejledningsfaser</vt:lpstr>
      <vt:lpstr>Vejledningsfaser</vt:lpstr>
      <vt:lpstr>Vejledningsfaser</vt:lpstr>
      <vt:lpstr>Vejledningsfaser</vt:lpstr>
      <vt:lpstr>Vejledningsfaser</vt:lpstr>
      <vt:lpstr>Lærerværelsets udfordringer</vt:lpstr>
      <vt:lpstr>Lærerværelsets udfordringer</vt:lpstr>
      <vt:lpstr>Råd</vt:lpstr>
      <vt:lpstr>Litteratur</vt:lpstr>
    </vt:vector>
  </TitlesOfParts>
  <Company>University College Nordjylland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Vejledningsstrategier</dc:title>
  <dc:creator>Thomas Kjærgaard</dc:creator>
  <cp:lastModifiedBy>niels</cp:lastModifiedBy>
  <cp:revision>20</cp:revision>
  <dcterms:created xsi:type="dcterms:W3CDTF">2010-11-02T12:15:03Z</dcterms:created>
  <dcterms:modified xsi:type="dcterms:W3CDTF">2013-11-29T08:05:48Z</dcterms:modified>
</cp:coreProperties>
</file>