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50577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9" name="Shape 3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4" name="Shape 3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0" name="Shape 3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7" name="Shape 3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Shape 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8_Title and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2819400" y="381000"/>
            <a:ext cx="57149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0" y="0"/>
            <a:ext cx="2438399" cy="6883400"/>
          </a:xfrm>
          <a:prstGeom prst="rect">
            <a:avLst/>
          </a:prstGeom>
          <a:solidFill>
            <a:srgbClr val="363D4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2819400" y="12446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769200" y="624000"/>
            <a:ext cx="899998" cy="899998"/>
          </a:xfrm>
          <a:prstGeom prst="ellipse">
            <a:avLst/>
          </a:prstGeom>
          <a:noFill/>
          <a:ln w="9525" cap="flat">
            <a:solidFill>
              <a:srgbClr val="424C5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>
            <a:spLocks noGrp="1"/>
          </p:cNvSpPr>
          <p:nvPr>
            <p:ph type="pic" idx="2"/>
          </p:nvPr>
        </p:nvSpPr>
        <p:spPr>
          <a:xfrm>
            <a:off x="839724" y="694524"/>
            <a:ext cx="758951" cy="758951"/>
          </a:xfrm>
          <a:prstGeom prst="ellipse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3_Title and Conten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57149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Title and Conten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600204"/>
            <a:ext cx="8229600" cy="447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8600" algn="l" rtl="0">
              <a:spcBef>
                <a:spcPts val="360"/>
              </a:spcBef>
              <a:buClr>
                <a:srgbClr val="595959"/>
              </a:buClr>
              <a:buFont typeface="Arial"/>
              <a:buChar char="•"/>
              <a:defRPr/>
            </a:lvl1pPr>
            <a:lvl2pPr marL="742950" indent="-184150" algn="l" rtl="0">
              <a:spcBef>
                <a:spcPts val="320"/>
              </a:spcBef>
              <a:buClr>
                <a:srgbClr val="595959"/>
              </a:buClr>
              <a:buFont typeface="Arial"/>
              <a:buChar char="–"/>
              <a:defRPr/>
            </a:lvl2pPr>
            <a:lvl3pPr marL="1143000" indent="-139700" algn="l" rtl="0">
              <a:spcBef>
                <a:spcPts val="280"/>
              </a:spcBef>
              <a:buClr>
                <a:srgbClr val="595959"/>
              </a:buClr>
              <a:buFont typeface="Arial"/>
              <a:buChar char="•"/>
              <a:defRPr/>
            </a:lvl3pPr>
            <a:lvl4pPr marL="1600200" indent="-152400" algn="l" rtl="0">
              <a:spcBef>
                <a:spcPts val="240"/>
              </a:spcBef>
              <a:buClr>
                <a:srgbClr val="595959"/>
              </a:buClr>
              <a:buFont typeface="Arial"/>
              <a:buChar char="–"/>
              <a:defRPr/>
            </a:lvl4pPr>
            <a:lvl5pPr marL="2057400" indent="-152400" algn="l" rtl="0">
              <a:spcBef>
                <a:spcPts val="240"/>
              </a:spcBef>
              <a:buClr>
                <a:srgbClr val="595959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2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Title and Conten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838200" y="1945640"/>
            <a:ext cx="21335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2"/>
          </p:nvPr>
        </p:nvSpPr>
        <p:spPr>
          <a:xfrm>
            <a:off x="838200" y="2209800"/>
            <a:ext cx="28194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3"/>
          </p:nvPr>
        </p:nvSpPr>
        <p:spPr>
          <a:xfrm>
            <a:off x="838200" y="3368039"/>
            <a:ext cx="21335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4"/>
          </p:nvPr>
        </p:nvSpPr>
        <p:spPr>
          <a:xfrm>
            <a:off x="838200" y="3632200"/>
            <a:ext cx="28194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5"/>
          </p:nvPr>
        </p:nvSpPr>
        <p:spPr>
          <a:xfrm>
            <a:off x="838200" y="4790439"/>
            <a:ext cx="21335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6"/>
          </p:nvPr>
        </p:nvSpPr>
        <p:spPr>
          <a:xfrm>
            <a:off x="838200" y="5054600"/>
            <a:ext cx="28194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7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Title and Conten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pic" idx="2"/>
          </p:nvPr>
        </p:nvSpPr>
        <p:spPr>
          <a:xfrm>
            <a:off x="533400" y="2108200"/>
            <a:ext cx="2133599" cy="1625599"/>
          </a:xfrm>
          <a:prstGeom prst="rect">
            <a:avLst/>
          </a:prstGeom>
          <a:noFill/>
          <a:ln>
            <a:noFill/>
          </a:ln>
        </p:spPr>
      </p:sp>
      <p:sp>
        <p:nvSpPr>
          <p:cNvPr id="128" name="Shape 128"/>
          <p:cNvSpPr>
            <a:spLocks noGrp="1"/>
          </p:cNvSpPr>
          <p:nvPr>
            <p:ph type="pic" idx="3"/>
          </p:nvPr>
        </p:nvSpPr>
        <p:spPr>
          <a:xfrm>
            <a:off x="2760661" y="2108200"/>
            <a:ext cx="2133599" cy="1625599"/>
          </a:xfrm>
          <a:prstGeom prst="rect">
            <a:avLst/>
          </a:prstGeom>
          <a:noFill/>
          <a:ln>
            <a:noFill/>
          </a:ln>
        </p:spPr>
      </p:sp>
      <p:sp>
        <p:nvSpPr>
          <p:cNvPr id="129" name="Shape 129"/>
          <p:cNvSpPr>
            <a:spLocks noGrp="1"/>
          </p:cNvSpPr>
          <p:nvPr>
            <p:ph type="pic" idx="4"/>
          </p:nvPr>
        </p:nvSpPr>
        <p:spPr>
          <a:xfrm>
            <a:off x="533400" y="3835400"/>
            <a:ext cx="2133599" cy="1625599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Shape 130"/>
          <p:cNvSpPr>
            <a:spLocks noGrp="1"/>
          </p:cNvSpPr>
          <p:nvPr>
            <p:ph type="pic" idx="5"/>
          </p:nvPr>
        </p:nvSpPr>
        <p:spPr>
          <a:xfrm>
            <a:off x="2760661" y="3835400"/>
            <a:ext cx="2133599" cy="1625599"/>
          </a:xfrm>
          <a:prstGeom prst="rect">
            <a:avLst/>
          </a:prstGeom>
          <a:noFill/>
          <a:ln>
            <a:noFill/>
          </a:ln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2_Title and Conten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0" y="2026919"/>
            <a:ext cx="2286000" cy="304799"/>
          </a:xfrm>
          <a:prstGeom prst="rect">
            <a:avLst/>
          </a:prstGeom>
          <a:solidFill>
            <a:srgbClr val="CFD6D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900" b="0" i="0" u="none" strike="noStrike" cap="none" baseline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Shape 137"/>
          <p:cNvSpPr/>
          <p:nvPr/>
        </p:nvSpPr>
        <p:spPr>
          <a:xfrm>
            <a:off x="2286000" y="2026919"/>
            <a:ext cx="2286000" cy="304799"/>
          </a:xfrm>
          <a:prstGeom prst="rect">
            <a:avLst/>
          </a:prstGeom>
          <a:solidFill>
            <a:srgbClr val="576A7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9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4572000" y="2026919"/>
            <a:ext cx="2286000" cy="304799"/>
          </a:xfrm>
          <a:prstGeom prst="rect">
            <a:avLst/>
          </a:prstGeom>
          <a:solidFill>
            <a:srgbClr val="109899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900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6858000" y="2026919"/>
            <a:ext cx="2286000" cy="304799"/>
          </a:xfrm>
          <a:prstGeom prst="rect">
            <a:avLst/>
          </a:prstGeom>
          <a:solidFill>
            <a:srgbClr val="0C4DA9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900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Shape 140"/>
          <p:cNvSpPr>
            <a:spLocks noGrp="1"/>
          </p:cNvSpPr>
          <p:nvPr>
            <p:ph type="pic" idx="2"/>
          </p:nvPr>
        </p:nvSpPr>
        <p:spPr>
          <a:xfrm>
            <a:off x="0" y="2332989"/>
            <a:ext cx="2276856" cy="1746250"/>
          </a:xfrm>
          <a:prstGeom prst="rect">
            <a:avLst/>
          </a:prstGeom>
          <a:noFill/>
          <a:ln>
            <a:noFill/>
          </a:ln>
        </p:spPr>
      </p:sp>
      <p:sp>
        <p:nvSpPr>
          <p:cNvPr id="141" name="Shape 141"/>
          <p:cNvSpPr>
            <a:spLocks noGrp="1"/>
          </p:cNvSpPr>
          <p:nvPr>
            <p:ph type="pic" idx="3"/>
          </p:nvPr>
        </p:nvSpPr>
        <p:spPr>
          <a:xfrm>
            <a:off x="2286000" y="2332989"/>
            <a:ext cx="2276856" cy="1746250"/>
          </a:xfrm>
          <a:prstGeom prst="rect">
            <a:avLst/>
          </a:prstGeom>
          <a:noFill/>
          <a:ln>
            <a:noFill/>
          </a:ln>
        </p:spPr>
      </p:sp>
      <p:sp>
        <p:nvSpPr>
          <p:cNvPr id="142" name="Shape 142"/>
          <p:cNvSpPr>
            <a:spLocks noGrp="1"/>
          </p:cNvSpPr>
          <p:nvPr>
            <p:ph type="pic" idx="4"/>
          </p:nvPr>
        </p:nvSpPr>
        <p:spPr>
          <a:xfrm>
            <a:off x="4572000" y="2331719"/>
            <a:ext cx="2276856" cy="174625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Shape 143"/>
          <p:cNvSpPr>
            <a:spLocks noGrp="1"/>
          </p:cNvSpPr>
          <p:nvPr>
            <p:ph type="pic" idx="5"/>
          </p:nvPr>
        </p:nvSpPr>
        <p:spPr>
          <a:xfrm>
            <a:off x="6858000" y="2331719"/>
            <a:ext cx="2286000" cy="1746250"/>
          </a:xfrm>
          <a:prstGeom prst="rect">
            <a:avLst/>
          </a:prstGeom>
          <a:noFill/>
          <a:ln>
            <a:noFill/>
          </a:ln>
        </p:spPr>
      </p:sp>
      <p:sp>
        <p:nvSpPr>
          <p:cNvPr id="144" name="Shape 144"/>
          <p:cNvSpPr txBox="1">
            <a:spLocks noGrp="1"/>
          </p:cNvSpPr>
          <p:nvPr>
            <p:ph type="body" idx="6"/>
          </p:nvPr>
        </p:nvSpPr>
        <p:spPr>
          <a:xfrm>
            <a:off x="457200" y="4466167"/>
            <a:ext cx="17526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7"/>
          </p:nvPr>
        </p:nvSpPr>
        <p:spPr>
          <a:xfrm>
            <a:off x="457200" y="4749800"/>
            <a:ext cx="1752600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body" idx="8"/>
          </p:nvPr>
        </p:nvSpPr>
        <p:spPr>
          <a:xfrm>
            <a:off x="2590800" y="4466167"/>
            <a:ext cx="17526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body" idx="9"/>
          </p:nvPr>
        </p:nvSpPr>
        <p:spPr>
          <a:xfrm>
            <a:off x="2590800" y="4749800"/>
            <a:ext cx="1752600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body" idx="13"/>
          </p:nvPr>
        </p:nvSpPr>
        <p:spPr>
          <a:xfrm>
            <a:off x="4800600" y="4466167"/>
            <a:ext cx="17526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4"/>
          </p:nvPr>
        </p:nvSpPr>
        <p:spPr>
          <a:xfrm>
            <a:off x="4800600" y="4749800"/>
            <a:ext cx="1752600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body" idx="15"/>
          </p:nvPr>
        </p:nvSpPr>
        <p:spPr>
          <a:xfrm>
            <a:off x="7010400" y="4466167"/>
            <a:ext cx="17526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6"/>
          </p:nvPr>
        </p:nvSpPr>
        <p:spPr>
          <a:xfrm>
            <a:off x="7010400" y="4749800"/>
            <a:ext cx="1752600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0_Title and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itle and Content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pic" idx="2"/>
          </p:nvPr>
        </p:nvSpPr>
        <p:spPr>
          <a:xfrm>
            <a:off x="533400" y="0"/>
            <a:ext cx="43434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5181600" y="482600"/>
            <a:ext cx="35052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5181600" y="1295400"/>
            <a:ext cx="3505200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1_Title and Content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pic" idx="2"/>
          </p:nvPr>
        </p:nvSpPr>
        <p:spPr>
          <a:xfrm>
            <a:off x="0" y="1397000"/>
            <a:ext cx="9144000" cy="4775200"/>
          </a:xfrm>
          <a:prstGeom prst="rect">
            <a:avLst/>
          </a:prstGeom>
          <a:noFill/>
          <a:ln>
            <a:noFill/>
          </a:ln>
        </p:spPr>
      </p:sp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457200" y="355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701805"/>
            <a:ext cx="8229600" cy="4165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5029200" y="584200"/>
            <a:ext cx="38099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pic" idx="2"/>
          </p:nvPr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5029200" y="2728358"/>
            <a:ext cx="3505200" cy="132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body" idx="3"/>
          </p:nvPr>
        </p:nvSpPr>
        <p:spPr>
          <a:xfrm>
            <a:off x="5791200" y="4252362"/>
            <a:ext cx="2438399" cy="410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4"/>
          </p:nvPr>
        </p:nvSpPr>
        <p:spPr>
          <a:xfrm>
            <a:off x="5791200" y="4953001"/>
            <a:ext cx="2438399" cy="6201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body" idx="5"/>
          </p:nvPr>
        </p:nvSpPr>
        <p:spPr>
          <a:xfrm>
            <a:off x="5029200" y="2413003"/>
            <a:ext cx="3505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Open Sans"/>
              <a:buNone/>
              <a:defRPr/>
            </a:lvl2pPr>
            <a:lvl3pPr marL="914400" indent="0" rtl="0">
              <a:spcBef>
                <a:spcPts val="0"/>
              </a:spcBef>
              <a:buFont typeface="Open Sans"/>
              <a:buNone/>
              <a:defRPr/>
            </a:lvl3pPr>
            <a:lvl4pPr marL="1371600" indent="0" rtl="0">
              <a:spcBef>
                <a:spcPts val="0"/>
              </a:spcBef>
              <a:buFont typeface="Open Sans"/>
              <a:buNone/>
              <a:defRPr/>
            </a:lvl4pPr>
            <a:lvl5pPr marL="1828800" indent="0" rtl="0">
              <a:spcBef>
                <a:spcPts val="0"/>
              </a:spcBef>
              <a:buFont typeface="Open Sans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body" idx="6"/>
          </p:nvPr>
        </p:nvSpPr>
        <p:spPr>
          <a:xfrm>
            <a:off x="5029200" y="1447800"/>
            <a:ext cx="38099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8" name="Shape 178"/>
          <p:cNvSpPr>
            <a:spLocks noGrp="1"/>
          </p:cNvSpPr>
          <p:nvPr>
            <p:ph type="pic" idx="2"/>
          </p:nvPr>
        </p:nvSpPr>
        <p:spPr>
          <a:xfrm>
            <a:off x="457200" y="1803400"/>
            <a:ext cx="4267199" cy="3860799"/>
          </a:xfrm>
          <a:prstGeom prst="rect">
            <a:avLst/>
          </a:prstGeom>
          <a:noFill/>
          <a:ln>
            <a:noFill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5638801" y="3337160"/>
            <a:ext cx="2994024" cy="904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body" idx="3"/>
          </p:nvPr>
        </p:nvSpPr>
        <p:spPr>
          <a:xfrm>
            <a:off x="5638801" y="2921000"/>
            <a:ext cx="1730374" cy="478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Souce Sans Pro"/>
              <a:buNone/>
              <a:defRPr/>
            </a:lvl2pPr>
            <a:lvl3pPr marL="914400" indent="0" rtl="0">
              <a:spcBef>
                <a:spcPts val="0"/>
              </a:spcBef>
              <a:buFont typeface="Souce Sans Pro"/>
              <a:buNone/>
              <a:defRPr/>
            </a:lvl3pPr>
            <a:lvl4pPr marL="1371600" indent="0" rtl="0">
              <a:spcBef>
                <a:spcPts val="0"/>
              </a:spcBef>
              <a:buFont typeface="Souce Sans Pro"/>
              <a:buNone/>
              <a:defRPr/>
            </a:lvl4pPr>
            <a:lvl5pPr marL="1828800" indent="0" rtl="0">
              <a:spcBef>
                <a:spcPts val="0"/>
              </a:spcBef>
              <a:buFont typeface="Souce Sans Pro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1" name="Shape 181"/>
          <p:cNvSpPr>
            <a:spLocks noGrp="1"/>
          </p:cNvSpPr>
          <p:nvPr>
            <p:ph type="body" idx="4"/>
          </p:nvPr>
        </p:nvSpPr>
        <p:spPr>
          <a:xfrm>
            <a:off x="5334000" y="4749800"/>
            <a:ext cx="2743199" cy="508000"/>
          </a:xfrm>
          <a:prstGeom prst="roundRect">
            <a:avLst>
              <a:gd name="adj" fmla="val 16667"/>
            </a:avLst>
          </a:prstGeom>
          <a:solidFill>
            <a:srgbClr val="424C53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Souce Sans Pro"/>
              <a:buNone/>
              <a:defRPr/>
            </a:lvl2pPr>
            <a:lvl3pPr marL="914400" indent="0" rtl="0">
              <a:spcBef>
                <a:spcPts val="0"/>
              </a:spcBef>
              <a:buFont typeface="Souce Sans Pro"/>
              <a:buNone/>
              <a:defRPr/>
            </a:lvl3pPr>
            <a:lvl4pPr marL="1371600" indent="0" rtl="0">
              <a:spcBef>
                <a:spcPts val="0"/>
              </a:spcBef>
              <a:buFont typeface="Souce Sans Pro"/>
              <a:buNone/>
              <a:defRPr/>
            </a:lvl4pPr>
            <a:lvl5pPr marL="1828800" indent="0" rtl="0">
              <a:spcBef>
                <a:spcPts val="0"/>
              </a:spcBef>
              <a:buFont typeface="Souce Sans Pro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2" name="Shape 182"/>
          <p:cNvSpPr>
            <a:spLocks noGrp="1"/>
          </p:cNvSpPr>
          <p:nvPr>
            <p:ph type="body" idx="5"/>
          </p:nvPr>
        </p:nvSpPr>
        <p:spPr>
          <a:xfrm>
            <a:off x="5334000" y="2209800"/>
            <a:ext cx="762000" cy="379312"/>
          </a:xfrm>
          <a:prstGeom prst="roundRect">
            <a:avLst>
              <a:gd name="adj" fmla="val 8295"/>
            </a:avLst>
          </a:prstGeom>
          <a:solidFill>
            <a:srgbClr val="0070C0"/>
          </a:solidFill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Souce Sans Pro"/>
              <a:buNone/>
              <a:defRPr/>
            </a:lvl2pPr>
            <a:lvl3pPr marL="914400" indent="0" rtl="0">
              <a:spcBef>
                <a:spcPts val="0"/>
              </a:spcBef>
              <a:buFont typeface="Souce Sans Pro"/>
              <a:buNone/>
              <a:defRPr/>
            </a:lvl3pPr>
            <a:lvl4pPr marL="1371600" indent="0" rtl="0">
              <a:spcBef>
                <a:spcPts val="0"/>
              </a:spcBef>
              <a:buFont typeface="Souce Sans Pro"/>
              <a:buNone/>
              <a:defRPr/>
            </a:lvl4pPr>
            <a:lvl5pPr marL="1828800" indent="0" rtl="0">
              <a:spcBef>
                <a:spcPts val="0"/>
              </a:spcBef>
              <a:buFont typeface="Souce Sans Pro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idx="6"/>
          </p:nvPr>
        </p:nvSpPr>
        <p:spPr>
          <a:xfrm>
            <a:off x="7010400" y="2213981"/>
            <a:ext cx="762000" cy="379312"/>
          </a:xfrm>
          <a:prstGeom prst="roundRect">
            <a:avLst>
              <a:gd name="adj" fmla="val 8295"/>
            </a:avLst>
          </a:prstGeom>
          <a:solidFill>
            <a:srgbClr val="424C53"/>
          </a:solidFill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Souce Sans Pro"/>
              <a:buNone/>
              <a:defRPr/>
            </a:lvl2pPr>
            <a:lvl3pPr marL="914400" indent="0" rtl="0">
              <a:spcBef>
                <a:spcPts val="0"/>
              </a:spcBef>
              <a:buFont typeface="Souce Sans Pro"/>
              <a:buNone/>
              <a:defRPr/>
            </a:lvl3pPr>
            <a:lvl4pPr marL="1371600" indent="0" rtl="0">
              <a:spcBef>
                <a:spcPts val="0"/>
              </a:spcBef>
              <a:buFont typeface="Souce Sans Pro"/>
              <a:buNone/>
              <a:defRPr/>
            </a:lvl4pPr>
            <a:lvl5pPr marL="1828800" indent="0" rtl="0">
              <a:spcBef>
                <a:spcPts val="0"/>
              </a:spcBef>
              <a:buFont typeface="Souce Sans Pro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body" idx="7"/>
          </p:nvPr>
        </p:nvSpPr>
        <p:spPr>
          <a:xfrm>
            <a:off x="6172200" y="2209800"/>
            <a:ext cx="762000" cy="379312"/>
          </a:xfrm>
          <a:prstGeom prst="roundRect">
            <a:avLst>
              <a:gd name="adj" fmla="val 8295"/>
            </a:avLst>
          </a:prstGeom>
          <a:solidFill>
            <a:srgbClr val="7B8F9D"/>
          </a:solidFill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Souce Sans Pro"/>
              <a:buNone/>
              <a:defRPr/>
            </a:lvl2pPr>
            <a:lvl3pPr marL="914400" indent="0" rtl="0">
              <a:spcBef>
                <a:spcPts val="0"/>
              </a:spcBef>
              <a:buFont typeface="Souce Sans Pro"/>
              <a:buNone/>
              <a:defRPr/>
            </a:lvl3pPr>
            <a:lvl4pPr marL="1371600" indent="0" rtl="0">
              <a:spcBef>
                <a:spcPts val="0"/>
              </a:spcBef>
              <a:buFont typeface="Souce Sans Pro"/>
              <a:buNone/>
              <a:defRPr/>
            </a:lvl4pPr>
            <a:lvl5pPr marL="1828800" indent="0" rtl="0">
              <a:spcBef>
                <a:spcPts val="0"/>
              </a:spcBef>
              <a:buFont typeface="Souce Sans Pro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body" idx="8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8" name="Shape 188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4572001" y="2281703"/>
            <a:ext cx="2919698" cy="40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l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3F3F3F"/>
              </a:buClr>
              <a:buNone/>
              <a:defRPr/>
            </a:lvl2pPr>
            <a:lvl3pPr marL="914400" indent="0" rtl="0">
              <a:spcBef>
                <a:spcPts val="0"/>
              </a:spcBef>
              <a:buClr>
                <a:srgbClr val="3F3F3F"/>
              </a:buClr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3F3F3F"/>
              </a:buClr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3F3F3F"/>
              </a:buClr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4038605" y="4638748"/>
            <a:ext cx="4419603" cy="1117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3F3F3F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3F3F3F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3F3F3F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3F3F3F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1" name="Shape 191"/>
          <p:cNvSpPr txBox="1">
            <a:spLocks noGrp="1"/>
          </p:cNvSpPr>
          <p:nvPr>
            <p:ph type="body" idx="3"/>
          </p:nvPr>
        </p:nvSpPr>
        <p:spPr>
          <a:xfrm>
            <a:off x="1143000" y="4953000"/>
            <a:ext cx="2336540" cy="40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3F3F3F"/>
              </a:buClr>
              <a:buNone/>
              <a:defRPr/>
            </a:lvl2pPr>
            <a:lvl3pPr marL="914400" indent="0" rtl="0">
              <a:spcBef>
                <a:spcPts val="0"/>
              </a:spcBef>
              <a:buClr>
                <a:srgbClr val="3F3F3F"/>
              </a:buClr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3F3F3F"/>
              </a:buClr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3F3F3F"/>
              </a:buClr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body" idx="4"/>
          </p:nvPr>
        </p:nvSpPr>
        <p:spPr>
          <a:xfrm>
            <a:off x="4071419" y="2870200"/>
            <a:ext cx="4081980" cy="116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3F3F3F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3F3F3F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3F3F3F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3F3F3F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3" name="Shape 193"/>
          <p:cNvSpPr>
            <a:spLocks noGrp="1"/>
          </p:cNvSpPr>
          <p:nvPr>
            <p:ph type="pic" idx="5"/>
          </p:nvPr>
        </p:nvSpPr>
        <p:spPr>
          <a:xfrm>
            <a:off x="1271651" y="2654400"/>
            <a:ext cx="2019095" cy="2015999"/>
          </a:xfrm>
          <a:prstGeom prst="ellipse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buClr>
                <a:srgbClr val="7F7F7F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4" name="Shape 194"/>
          <p:cNvSpPr txBox="1">
            <a:spLocks noGrp="1"/>
          </p:cNvSpPr>
          <p:nvPr>
            <p:ph type="body" idx="6"/>
          </p:nvPr>
        </p:nvSpPr>
        <p:spPr>
          <a:xfrm>
            <a:off x="4572001" y="4241800"/>
            <a:ext cx="2919698" cy="40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l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3F3F3F"/>
              </a:buClr>
              <a:buNone/>
              <a:defRPr/>
            </a:lvl2pPr>
            <a:lvl3pPr marL="914400" indent="0" rtl="0">
              <a:spcBef>
                <a:spcPts val="0"/>
              </a:spcBef>
              <a:buClr>
                <a:srgbClr val="3F3F3F"/>
              </a:buClr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3F3F3F"/>
              </a:buClr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3F3F3F"/>
              </a:buClr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body" idx="7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199" name="Shape 199"/>
          <p:cNvCxnSpPr/>
          <p:nvPr/>
        </p:nvCxnSpPr>
        <p:spPr>
          <a:xfrm>
            <a:off x="4572000" y="2450052"/>
            <a:ext cx="0" cy="2207994"/>
          </a:xfrm>
          <a:prstGeom prst="straightConnector1">
            <a:avLst/>
          </a:prstGeom>
          <a:noFill/>
          <a:ln w="9525" cap="flat">
            <a:solidFill>
              <a:srgbClr val="D8D8D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09600" y="2481783"/>
            <a:ext cx="2987675" cy="8540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body" idx="2"/>
          </p:nvPr>
        </p:nvSpPr>
        <p:spPr>
          <a:xfrm>
            <a:off x="625477" y="2116666"/>
            <a:ext cx="2459037" cy="4995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body" idx="3"/>
          </p:nvPr>
        </p:nvSpPr>
        <p:spPr>
          <a:xfrm>
            <a:off x="5257805" y="2473316"/>
            <a:ext cx="2987675" cy="8540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3" name="Shape 203"/>
          <p:cNvSpPr txBox="1">
            <a:spLocks noGrp="1"/>
          </p:cNvSpPr>
          <p:nvPr>
            <p:ph type="body" idx="4"/>
          </p:nvPr>
        </p:nvSpPr>
        <p:spPr>
          <a:xfrm>
            <a:off x="5273680" y="2108199"/>
            <a:ext cx="2459037" cy="4995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4" name="Shape 204"/>
          <p:cNvSpPr txBox="1">
            <a:spLocks noGrp="1"/>
          </p:cNvSpPr>
          <p:nvPr>
            <p:ph type="body" idx="5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7" name="Shape 207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208" name="Shape 208"/>
          <p:cNvCxnSpPr/>
          <p:nvPr/>
        </p:nvCxnSpPr>
        <p:spPr>
          <a:xfrm>
            <a:off x="4572000" y="2450052"/>
            <a:ext cx="0" cy="2207994"/>
          </a:xfrm>
          <a:prstGeom prst="straightConnector1">
            <a:avLst/>
          </a:prstGeom>
          <a:noFill/>
          <a:ln w="9525" cap="flat">
            <a:solidFill>
              <a:srgbClr val="D8D8D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09600" y="2421466"/>
            <a:ext cx="2987675" cy="8540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r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body" idx="2"/>
          </p:nvPr>
        </p:nvSpPr>
        <p:spPr>
          <a:xfrm>
            <a:off x="1143000" y="2116666"/>
            <a:ext cx="2459037" cy="4995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r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body" idx="3"/>
          </p:nvPr>
        </p:nvSpPr>
        <p:spPr>
          <a:xfrm>
            <a:off x="5257805" y="2413000"/>
            <a:ext cx="2987675" cy="8540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body" idx="4"/>
          </p:nvPr>
        </p:nvSpPr>
        <p:spPr>
          <a:xfrm>
            <a:off x="5273680" y="2108199"/>
            <a:ext cx="2459037" cy="4995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0070C0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3" name="Shape 213"/>
          <p:cNvSpPr txBox="1">
            <a:spLocks noGrp="1"/>
          </p:cNvSpPr>
          <p:nvPr>
            <p:ph type="body" idx="5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6" name="Shape 216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pic" idx="2"/>
          </p:nvPr>
        </p:nvSpPr>
        <p:spPr>
          <a:xfrm>
            <a:off x="4648200" y="2616202"/>
            <a:ext cx="3924299" cy="310091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buClr>
                <a:srgbClr val="17252F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1219200" y="2921001"/>
            <a:ext cx="2971799" cy="1111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9" name="Shape 219"/>
          <p:cNvSpPr txBox="1">
            <a:spLocks noGrp="1"/>
          </p:cNvSpPr>
          <p:nvPr>
            <p:ph type="body" idx="3"/>
          </p:nvPr>
        </p:nvSpPr>
        <p:spPr>
          <a:xfrm>
            <a:off x="457200" y="1672167"/>
            <a:ext cx="7696199" cy="6392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algn="ctr" rtl="0">
              <a:spcBef>
                <a:spcPts val="0"/>
              </a:spcBef>
              <a:buFont typeface="Arial"/>
              <a:buNone/>
              <a:defRPr/>
            </a:lvl2pPr>
            <a:lvl3pPr marL="914400" indent="0" algn="ctr" rtl="0">
              <a:spcBef>
                <a:spcPts val="0"/>
              </a:spcBef>
              <a:buFont typeface="Arial"/>
              <a:buNone/>
              <a:defRPr/>
            </a:lvl3pPr>
            <a:lvl4pPr marL="1371600" indent="0" algn="ctr" rtl="0">
              <a:spcBef>
                <a:spcPts val="0"/>
              </a:spcBef>
              <a:buFont typeface="Arial"/>
              <a:buNone/>
              <a:defRPr/>
            </a:lvl4pPr>
            <a:lvl5pPr marL="1828800" indent="0" algn="ctr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0" name="Shape 220"/>
          <p:cNvSpPr txBox="1">
            <a:spLocks noGrp="1"/>
          </p:cNvSpPr>
          <p:nvPr>
            <p:ph type="body" idx="4"/>
          </p:nvPr>
        </p:nvSpPr>
        <p:spPr>
          <a:xfrm>
            <a:off x="1219200" y="2616200"/>
            <a:ext cx="1828800" cy="4762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1" name="Shape 221"/>
          <p:cNvSpPr txBox="1">
            <a:spLocks noGrp="1"/>
          </p:cNvSpPr>
          <p:nvPr>
            <p:ph type="body" idx="5"/>
          </p:nvPr>
        </p:nvSpPr>
        <p:spPr>
          <a:xfrm>
            <a:off x="1219200" y="4756153"/>
            <a:ext cx="2971799" cy="1111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2" name="Shape 222"/>
          <p:cNvSpPr txBox="1">
            <a:spLocks noGrp="1"/>
          </p:cNvSpPr>
          <p:nvPr>
            <p:ph type="body" idx="6"/>
          </p:nvPr>
        </p:nvSpPr>
        <p:spPr>
          <a:xfrm>
            <a:off x="1219200" y="4451353"/>
            <a:ext cx="1828800" cy="4762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3" name="Shape 223"/>
          <p:cNvSpPr txBox="1">
            <a:spLocks noGrp="1"/>
          </p:cNvSpPr>
          <p:nvPr>
            <p:ph type="body" idx="7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6" name="Shape 226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457200" y="1672167"/>
            <a:ext cx="8229600" cy="6392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algn="ctr" rtl="0">
              <a:spcBef>
                <a:spcPts val="0"/>
              </a:spcBef>
              <a:buFont typeface="Arial"/>
              <a:buNone/>
              <a:defRPr/>
            </a:lvl2pPr>
            <a:lvl3pPr marL="914400" indent="0" algn="ctr" rtl="0">
              <a:spcBef>
                <a:spcPts val="0"/>
              </a:spcBef>
              <a:buFont typeface="Arial"/>
              <a:buNone/>
              <a:defRPr/>
            </a:lvl3pPr>
            <a:lvl4pPr marL="1371600" indent="0" algn="ctr" rtl="0">
              <a:spcBef>
                <a:spcPts val="0"/>
              </a:spcBef>
              <a:buFont typeface="Arial"/>
              <a:buNone/>
              <a:defRPr/>
            </a:lvl4pPr>
            <a:lvl5pPr marL="1828800" indent="0" algn="ctr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8" name="Shape 228"/>
          <p:cNvSpPr txBox="1">
            <a:spLocks noGrp="1"/>
          </p:cNvSpPr>
          <p:nvPr>
            <p:ph type="body" idx="2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9" name="Shape 229"/>
          <p:cNvSpPr txBox="1"/>
          <p:nvPr/>
        </p:nvSpPr>
        <p:spPr>
          <a:xfrm>
            <a:off x="381000" y="3797846"/>
            <a:ext cx="381000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JM" sz="8000" b="0" i="0" u="none" strike="noStrike" cap="none" baseline="0">
                <a:solidFill>
                  <a:srgbClr val="CFD6DC"/>
                </a:solidFill>
                <a:latin typeface="Garamond"/>
                <a:ea typeface="Garamond"/>
                <a:cs typeface="Garamond"/>
                <a:sym typeface="Garamond"/>
              </a:rPr>
              <a:t>“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3048000" y="3797846"/>
            <a:ext cx="381000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JM" sz="8000" b="0" i="0" u="none" strike="noStrike" cap="none" baseline="0">
                <a:solidFill>
                  <a:srgbClr val="CFD6DC"/>
                </a:solidFill>
                <a:latin typeface="Garamond"/>
                <a:ea typeface="Garamond"/>
                <a:cs typeface="Garamond"/>
                <a:sym typeface="Garamond"/>
              </a:rPr>
              <a:t>“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5715000" y="3764428"/>
            <a:ext cx="381000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JM" sz="8000" b="0" i="0" u="none" strike="noStrike" cap="none" baseline="0">
                <a:solidFill>
                  <a:srgbClr val="CFD6DC"/>
                </a:solidFill>
                <a:latin typeface="Garamond"/>
                <a:ea typeface="Garamond"/>
                <a:cs typeface="Garamond"/>
                <a:sym typeface="Garamond"/>
              </a:rPr>
              <a:t>“</a:t>
            </a:r>
          </a:p>
        </p:txBody>
      </p:sp>
      <p:sp>
        <p:nvSpPr>
          <p:cNvPr id="232" name="Shape 232"/>
          <p:cNvSpPr>
            <a:spLocks noGrp="1"/>
          </p:cNvSpPr>
          <p:nvPr>
            <p:ph type="pic" idx="3"/>
          </p:nvPr>
        </p:nvSpPr>
        <p:spPr>
          <a:xfrm>
            <a:off x="644062" y="4582787"/>
            <a:ext cx="831077" cy="828126"/>
          </a:xfrm>
          <a:prstGeom prst="ellipse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3" name="Shape 233"/>
          <p:cNvSpPr>
            <a:spLocks noGrp="1"/>
          </p:cNvSpPr>
          <p:nvPr>
            <p:ph type="pic" idx="4"/>
          </p:nvPr>
        </p:nvSpPr>
        <p:spPr>
          <a:xfrm>
            <a:off x="3387325" y="4582851"/>
            <a:ext cx="830949" cy="827998"/>
          </a:xfrm>
          <a:prstGeom prst="ellipse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4" name="Shape 234"/>
          <p:cNvSpPr>
            <a:spLocks noGrp="1"/>
          </p:cNvSpPr>
          <p:nvPr>
            <p:ph type="pic" idx="5"/>
          </p:nvPr>
        </p:nvSpPr>
        <p:spPr>
          <a:xfrm>
            <a:off x="6206726" y="4582851"/>
            <a:ext cx="830951" cy="827998"/>
          </a:xfrm>
          <a:prstGeom prst="ellipse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5" name="Shape 235"/>
          <p:cNvSpPr txBox="1">
            <a:spLocks noGrp="1"/>
          </p:cNvSpPr>
          <p:nvPr>
            <p:ph type="body" idx="6"/>
          </p:nvPr>
        </p:nvSpPr>
        <p:spPr>
          <a:xfrm>
            <a:off x="1600200" y="4711700"/>
            <a:ext cx="15240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6" name="Shape 236"/>
          <p:cNvSpPr txBox="1">
            <a:spLocks noGrp="1"/>
          </p:cNvSpPr>
          <p:nvPr>
            <p:ph type="body" idx="7"/>
          </p:nvPr>
        </p:nvSpPr>
        <p:spPr>
          <a:xfrm>
            <a:off x="4343400" y="4711700"/>
            <a:ext cx="15240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7" name="Shape 237"/>
          <p:cNvSpPr txBox="1">
            <a:spLocks noGrp="1"/>
          </p:cNvSpPr>
          <p:nvPr>
            <p:ph type="body" idx="8"/>
          </p:nvPr>
        </p:nvSpPr>
        <p:spPr>
          <a:xfrm>
            <a:off x="7162800" y="4711700"/>
            <a:ext cx="15240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0" name="Shape 240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1" name="Shape 241"/>
          <p:cNvSpPr>
            <a:spLocks noGrp="1"/>
          </p:cNvSpPr>
          <p:nvPr>
            <p:ph type="pic" idx="2"/>
          </p:nvPr>
        </p:nvSpPr>
        <p:spPr>
          <a:xfrm>
            <a:off x="745314" y="2184109"/>
            <a:ext cx="1583998" cy="1583998"/>
          </a:xfrm>
          <a:prstGeom prst="ellipse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buClr>
                <a:srgbClr val="F2F2F2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2" name="Shape 242"/>
          <p:cNvSpPr>
            <a:spLocks noGrp="1"/>
          </p:cNvSpPr>
          <p:nvPr>
            <p:ph type="pic" idx="3"/>
          </p:nvPr>
        </p:nvSpPr>
        <p:spPr>
          <a:xfrm>
            <a:off x="2763601" y="2205600"/>
            <a:ext cx="1583998" cy="1583998"/>
          </a:xfrm>
          <a:prstGeom prst="ellipse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buClr>
                <a:srgbClr val="F2F2F2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3" name="Shape 243"/>
          <p:cNvSpPr>
            <a:spLocks noGrp="1"/>
          </p:cNvSpPr>
          <p:nvPr>
            <p:ph type="pic" idx="4"/>
          </p:nvPr>
        </p:nvSpPr>
        <p:spPr>
          <a:xfrm>
            <a:off x="4796400" y="2231581"/>
            <a:ext cx="1583998" cy="1583998"/>
          </a:xfrm>
          <a:prstGeom prst="ellipse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buClr>
                <a:srgbClr val="F2F2F2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4" name="Shape 244"/>
          <p:cNvSpPr>
            <a:spLocks noGrp="1"/>
          </p:cNvSpPr>
          <p:nvPr>
            <p:ph type="pic" idx="5"/>
          </p:nvPr>
        </p:nvSpPr>
        <p:spPr>
          <a:xfrm>
            <a:off x="6853800" y="2231581"/>
            <a:ext cx="1583998" cy="1583998"/>
          </a:xfrm>
          <a:prstGeom prst="ellipse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buClr>
                <a:srgbClr val="F2F2F2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4212" y="4953000"/>
            <a:ext cx="1843229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6" name="Shape 246"/>
          <p:cNvSpPr txBox="1">
            <a:spLocks noGrp="1"/>
          </p:cNvSpPr>
          <p:nvPr>
            <p:ph type="body" idx="6"/>
          </p:nvPr>
        </p:nvSpPr>
        <p:spPr>
          <a:xfrm>
            <a:off x="2728769" y="4953000"/>
            <a:ext cx="1843229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7" name="Shape 247"/>
          <p:cNvSpPr txBox="1">
            <a:spLocks noGrp="1"/>
          </p:cNvSpPr>
          <p:nvPr>
            <p:ph type="body" idx="7"/>
          </p:nvPr>
        </p:nvSpPr>
        <p:spPr>
          <a:xfrm>
            <a:off x="684214" y="4248148"/>
            <a:ext cx="1830386" cy="400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8" name="Shape 248"/>
          <p:cNvSpPr txBox="1">
            <a:spLocks noGrp="1"/>
          </p:cNvSpPr>
          <p:nvPr>
            <p:ph type="body" idx="8"/>
          </p:nvPr>
        </p:nvSpPr>
        <p:spPr>
          <a:xfrm>
            <a:off x="684212" y="4487333"/>
            <a:ext cx="1097279" cy="3090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9" name="Shape 249"/>
          <p:cNvSpPr txBox="1">
            <a:spLocks noGrp="1"/>
          </p:cNvSpPr>
          <p:nvPr>
            <p:ph type="body" idx="9"/>
          </p:nvPr>
        </p:nvSpPr>
        <p:spPr>
          <a:xfrm>
            <a:off x="2741614" y="4241800"/>
            <a:ext cx="1830386" cy="400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body" idx="13"/>
          </p:nvPr>
        </p:nvSpPr>
        <p:spPr>
          <a:xfrm>
            <a:off x="2741611" y="4480985"/>
            <a:ext cx="1097279" cy="3090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1" name="Shape 251"/>
          <p:cNvSpPr txBox="1">
            <a:spLocks noGrp="1"/>
          </p:cNvSpPr>
          <p:nvPr>
            <p:ph type="body" idx="14"/>
          </p:nvPr>
        </p:nvSpPr>
        <p:spPr>
          <a:xfrm>
            <a:off x="4800600" y="4953000"/>
            <a:ext cx="1843229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2" name="Shape 252"/>
          <p:cNvSpPr txBox="1">
            <a:spLocks noGrp="1"/>
          </p:cNvSpPr>
          <p:nvPr>
            <p:ph type="body" idx="15"/>
          </p:nvPr>
        </p:nvSpPr>
        <p:spPr>
          <a:xfrm>
            <a:off x="4813444" y="4241800"/>
            <a:ext cx="1830386" cy="400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3" name="Shape 253"/>
          <p:cNvSpPr txBox="1">
            <a:spLocks noGrp="1"/>
          </p:cNvSpPr>
          <p:nvPr>
            <p:ph type="body" idx="16"/>
          </p:nvPr>
        </p:nvSpPr>
        <p:spPr>
          <a:xfrm>
            <a:off x="4813442" y="4480985"/>
            <a:ext cx="1097279" cy="3090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body" idx="17"/>
          </p:nvPr>
        </p:nvSpPr>
        <p:spPr>
          <a:xfrm>
            <a:off x="6919770" y="4953000"/>
            <a:ext cx="1843229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5" name="Shape 255"/>
          <p:cNvSpPr txBox="1">
            <a:spLocks noGrp="1"/>
          </p:cNvSpPr>
          <p:nvPr>
            <p:ph type="body" idx="18"/>
          </p:nvPr>
        </p:nvSpPr>
        <p:spPr>
          <a:xfrm>
            <a:off x="6932614" y="4241800"/>
            <a:ext cx="1830386" cy="400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6" name="Shape 256"/>
          <p:cNvSpPr txBox="1">
            <a:spLocks noGrp="1"/>
          </p:cNvSpPr>
          <p:nvPr>
            <p:ph type="body" idx="19"/>
          </p:nvPr>
        </p:nvSpPr>
        <p:spPr>
          <a:xfrm>
            <a:off x="6932611" y="4480985"/>
            <a:ext cx="1097279" cy="3090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7" name="Shape 257"/>
          <p:cNvSpPr txBox="1">
            <a:spLocks noGrp="1"/>
          </p:cNvSpPr>
          <p:nvPr>
            <p:ph type="body" idx="20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title"/>
          </p:nvPr>
        </p:nvSpPr>
        <p:spPr>
          <a:xfrm>
            <a:off x="722312" y="4406901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1" name="Shape 261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457200" y="1762125"/>
            <a:ext cx="4038599" cy="390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5" name="Shape 265"/>
          <p:cNvSpPr txBox="1">
            <a:spLocks noGrp="1"/>
          </p:cNvSpPr>
          <p:nvPr>
            <p:ph type="body" idx="2"/>
          </p:nvPr>
        </p:nvSpPr>
        <p:spPr>
          <a:xfrm>
            <a:off x="4648200" y="1762125"/>
            <a:ext cx="4038599" cy="390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6" name="Shape 266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7" name="Shape 267"/>
          <p:cNvSpPr txBox="1">
            <a:spLocks noGrp="1"/>
          </p:cNvSpPr>
          <p:nvPr>
            <p:ph type="body" idx="3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pic" idx="2"/>
          </p:nvPr>
        </p:nvSpPr>
        <p:spPr>
          <a:xfrm>
            <a:off x="457200" y="1803400"/>
            <a:ext cx="2671761" cy="4008969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733800" y="2423583"/>
            <a:ext cx="2127249" cy="1107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3"/>
          </p:nvPr>
        </p:nvSpPr>
        <p:spPr>
          <a:xfrm>
            <a:off x="6407150" y="2413000"/>
            <a:ext cx="2127249" cy="1107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4"/>
          </p:nvPr>
        </p:nvSpPr>
        <p:spPr>
          <a:xfrm>
            <a:off x="3736975" y="4540437"/>
            <a:ext cx="2127249" cy="1107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5"/>
          </p:nvPr>
        </p:nvSpPr>
        <p:spPr>
          <a:xfrm>
            <a:off x="6410325" y="4529853"/>
            <a:ext cx="2127249" cy="1107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6"/>
          </p:nvPr>
        </p:nvSpPr>
        <p:spPr>
          <a:xfrm>
            <a:off x="4114800" y="2023344"/>
            <a:ext cx="1600199" cy="4108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7"/>
          </p:nvPr>
        </p:nvSpPr>
        <p:spPr>
          <a:xfrm>
            <a:off x="6781800" y="2023344"/>
            <a:ext cx="1600199" cy="4108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8"/>
          </p:nvPr>
        </p:nvSpPr>
        <p:spPr>
          <a:xfrm>
            <a:off x="4114800" y="4135780"/>
            <a:ext cx="1600199" cy="4108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9"/>
          </p:nvPr>
        </p:nvSpPr>
        <p:spPr>
          <a:xfrm>
            <a:off x="6781800" y="4135780"/>
            <a:ext cx="1600199" cy="4108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3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71" name="Shape 27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2" name="Shape 272"/>
          <p:cNvSpPr txBox="1">
            <a:spLocks noGrp="1"/>
          </p:cNvSpPr>
          <p:nvPr>
            <p:ph type="body" idx="3"/>
          </p:nvPr>
        </p:nvSpPr>
        <p:spPr>
          <a:xfrm>
            <a:off x="4645030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73" name="Shape 273"/>
          <p:cNvSpPr txBox="1">
            <a:spLocks noGrp="1"/>
          </p:cNvSpPr>
          <p:nvPr>
            <p:ph type="body" idx="4"/>
          </p:nvPr>
        </p:nvSpPr>
        <p:spPr>
          <a:xfrm>
            <a:off x="4645030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4" name="Shape 274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5" name="Shape 275"/>
          <p:cNvSpPr txBox="1">
            <a:spLocks noGrp="1"/>
          </p:cNvSpPr>
          <p:nvPr>
            <p:ph type="body" idx="5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Only"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2" name="Shape 282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457200" y="2667000"/>
            <a:ext cx="3124199" cy="2057400"/>
          </a:xfrm>
          <a:prstGeom prst="rect">
            <a:avLst/>
          </a:prstGeom>
          <a:solidFill>
            <a:srgbClr val="0C4DA9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5" name="Shape 2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00400" y="2152650"/>
            <a:ext cx="2552878" cy="3562350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Shape 286"/>
          <p:cNvSpPr>
            <a:spLocks noGrp="1"/>
          </p:cNvSpPr>
          <p:nvPr>
            <p:ph type="pic" idx="2"/>
          </p:nvPr>
        </p:nvSpPr>
        <p:spPr>
          <a:xfrm>
            <a:off x="3505200" y="2533650"/>
            <a:ext cx="1956815" cy="2362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9" name="Shape 289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762000" y="2717800"/>
            <a:ext cx="3429000" cy="132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1" name="Shape 291"/>
          <p:cNvSpPr txBox="1">
            <a:spLocks noGrp="1"/>
          </p:cNvSpPr>
          <p:nvPr>
            <p:ph type="body" idx="2"/>
          </p:nvPr>
        </p:nvSpPr>
        <p:spPr>
          <a:xfrm>
            <a:off x="762000" y="2413000"/>
            <a:ext cx="2286000" cy="40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2" name="Shape 292"/>
          <p:cNvSpPr txBox="1">
            <a:spLocks noGrp="1"/>
          </p:cNvSpPr>
          <p:nvPr>
            <p:ph type="body" idx="3"/>
          </p:nvPr>
        </p:nvSpPr>
        <p:spPr>
          <a:xfrm>
            <a:off x="1143000" y="4152900"/>
            <a:ext cx="1219199" cy="40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3" name="Shape 293"/>
          <p:cNvSpPr txBox="1">
            <a:spLocks noGrp="1"/>
          </p:cNvSpPr>
          <p:nvPr>
            <p:ph type="body" idx="4"/>
          </p:nvPr>
        </p:nvSpPr>
        <p:spPr>
          <a:xfrm>
            <a:off x="2819400" y="4153000"/>
            <a:ext cx="1447800" cy="40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4" name="Shape 294"/>
          <p:cNvSpPr txBox="1">
            <a:spLocks noGrp="1"/>
          </p:cNvSpPr>
          <p:nvPr>
            <p:ph type="body" idx="5"/>
          </p:nvPr>
        </p:nvSpPr>
        <p:spPr>
          <a:xfrm>
            <a:off x="1143000" y="4851300"/>
            <a:ext cx="1219199" cy="40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5" name="Shape 295"/>
          <p:cNvSpPr txBox="1">
            <a:spLocks noGrp="1"/>
          </p:cNvSpPr>
          <p:nvPr>
            <p:ph type="body" idx="6"/>
          </p:nvPr>
        </p:nvSpPr>
        <p:spPr>
          <a:xfrm>
            <a:off x="2819400" y="4851400"/>
            <a:ext cx="1447800" cy="40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6" name="Shape 296"/>
          <p:cNvSpPr txBox="1">
            <a:spLocks noGrp="1"/>
          </p:cNvSpPr>
          <p:nvPr>
            <p:ph type="body" idx="7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297" name="Shape 29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334000" y="2099733"/>
            <a:ext cx="2590800" cy="3615266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Shape 298"/>
          <p:cNvSpPr>
            <a:spLocks noGrp="1"/>
          </p:cNvSpPr>
          <p:nvPr>
            <p:ph type="pic" idx="8"/>
          </p:nvPr>
        </p:nvSpPr>
        <p:spPr>
          <a:xfrm>
            <a:off x="5638800" y="2480733"/>
            <a:ext cx="1981199" cy="243839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1" name="Shape 301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1828800" y="3937001"/>
            <a:ext cx="2362200" cy="5122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3" name="Shape 303"/>
          <p:cNvSpPr txBox="1">
            <a:spLocks noGrp="1"/>
          </p:cNvSpPr>
          <p:nvPr>
            <p:ph type="body" idx="2"/>
          </p:nvPr>
        </p:nvSpPr>
        <p:spPr>
          <a:xfrm>
            <a:off x="1828800" y="4648200"/>
            <a:ext cx="2590800" cy="6201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4" name="Shape 304"/>
          <p:cNvSpPr txBox="1">
            <a:spLocks noGrp="1"/>
          </p:cNvSpPr>
          <p:nvPr>
            <p:ph type="body" idx="3"/>
          </p:nvPr>
        </p:nvSpPr>
        <p:spPr>
          <a:xfrm>
            <a:off x="1143000" y="2446866"/>
            <a:ext cx="3429000" cy="13885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A5A5A5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5" name="Shape 305"/>
          <p:cNvSpPr txBox="1">
            <a:spLocks noGrp="1"/>
          </p:cNvSpPr>
          <p:nvPr>
            <p:ph type="body" idx="4"/>
          </p:nvPr>
        </p:nvSpPr>
        <p:spPr>
          <a:xfrm>
            <a:off x="1143000" y="2108200"/>
            <a:ext cx="2362200" cy="4762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424C53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6" name="Shape 306"/>
          <p:cNvSpPr txBox="1">
            <a:spLocks noGrp="1"/>
          </p:cNvSpPr>
          <p:nvPr>
            <p:ph type="body" idx="5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307" name="Shape 30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76800" y="2019127"/>
            <a:ext cx="1752600" cy="3314872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Shape 308"/>
          <p:cNvSpPr>
            <a:spLocks noGrp="1"/>
          </p:cNvSpPr>
          <p:nvPr>
            <p:ph type="pic" idx="6"/>
          </p:nvPr>
        </p:nvSpPr>
        <p:spPr>
          <a:xfrm>
            <a:off x="5105400" y="2552527"/>
            <a:ext cx="1259400" cy="2286000"/>
          </a:xfrm>
          <a:prstGeom prst="rect">
            <a:avLst/>
          </a:prstGeom>
          <a:noFill/>
          <a:ln>
            <a:noFill/>
          </a:ln>
        </p:spPr>
      </p:sp>
      <p:pic>
        <p:nvPicPr>
          <p:cNvPr id="309" name="Shape 30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3200" y="2019127"/>
            <a:ext cx="1752600" cy="3314872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Shape 310"/>
          <p:cNvSpPr>
            <a:spLocks noGrp="1"/>
          </p:cNvSpPr>
          <p:nvPr>
            <p:ph type="pic" idx="7"/>
          </p:nvPr>
        </p:nvSpPr>
        <p:spPr>
          <a:xfrm>
            <a:off x="6781800" y="2552527"/>
            <a:ext cx="1259400" cy="2286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Only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3" name="Shape 313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7" name="Shape 317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46" name="Shape 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14600" y="1954751"/>
            <a:ext cx="4419599" cy="3684048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47"/>
          <p:cNvSpPr>
            <a:spLocks noGrp="1"/>
          </p:cNvSpPr>
          <p:nvPr>
            <p:ph type="pic" idx="2"/>
          </p:nvPr>
        </p:nvSpPr>
        <p:spPr>
          <a:xfrm>
            <a:off x="2895600" y="2259551"/>
            <a:ext cx="3657600" cy="220979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9_Title and Content">
    <p:bg>
      <p:bgPr>
        <a:noFill/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09600" y="2743200"/>
            <a:ext cx="2362200" cy="302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buClr>
                <a:srgbClr val="595959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1139951" y="2108200"/>
            <a:ext cx="1984247" cy="46329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3"/>
          </p:nvPr>
        </p:nvSpPr>
        <p:spPr>
          <a:xfrm>
            <a:off x="3429000" y="2743200"/>
            <a:ext cx="2362200" cy="302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buClr>
                <a:srgbClr val="595959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4"/>
          </p:nvPr>
        </p:nvSpPr>
        <p:spPr>
          <a:xfrm>
            <a:off x="6324600" y="2743200"/>
            <a:ext cx="2362200" cy="302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buClr>
                <a:srgbClr val="595959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5"/>
          </p:nvPr>
        </p:nvSpPr>
        <p:spPr>
          <a:xfrm>
            <a:off x="3886200" y="2108200"/>
            <a:ext cx="1984247" cy="46329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6"/>
          </p:nvPr>
        </p:nvSpPr>
        <p:spPr>
          <a:xfrm>
            <a:off x="6781800" y="2108200"/>
            <a:ext cx="1984247" cy="46329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7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5_Title and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54000" rtl="0">
              <a:spcBef>
                <a:spcPts val="0"/>
              </a:spcBef>
              <a:buClr>
                <a:srgbClr val="595959"/>
              </a:buClr>
              <a:buFont typeface="Courier New"/>
              <a:buChar char="o"/>
              <a:defRPr/>
            </a:lvl1pPr>
            <a:lvl2pPr marL="742950" indent="-184150" rtl="0">
              <a:spcBef>
                <a:spcPts val="0"/>
              </a:spcBef>
              <a:buClr>
                <a:srgbClr val="595959"/>
              </a:buClr>
              <a:buFont typeface="Rokkitt"/>
              <a:buChar char="o"/>
              <a:defRPr/>
            </a:lvl2pPr>
            <a:lvl3pPr marL="1143000" indent="-139700" rtl="0">
              <a:spcBef>
                <a:spcPts val="0"/>
              </a:spcBef>
              <a:buClr>
                <a:srgbClr val="595959"/>
              </a:buClr>
              <a:buFont typeface="Rokkitt"/>
              <a:buChar char="o"/>
              <a:defRPr/>
            </a:lvl3pPr>
            <a:lvl4pPr marL="1600200" indent="-152400" rtl="0">
              <a:spcBef>
                <a:spcPts val="0"/>
              </a:spcBef>
              <a:buClr>
                <a:srgbClr val="595959"/>
              </a:buClr>
              <a:buFont typeface="Rokkitt"/>
              <a:buChar char="o"/>
              <a:defRPr/>
            </a:lvl4pPr>
            <a:lvl5pPr marL="2057400" indent="-152400" rtl="0">
              <a:spcBef>
                <a:spcPts val="0"/>
              </a:spcBef>
              <a:buClr>
                <a:srgbClr val="595959"/>
              </a:buClr>
              <a:buFont typeface="Rokkitt"/>
              <a:buChar char="o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6_Title and Conten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2514600" y="2184000"/>
            <a:ext cx="1752600" cy="3352799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Shape 68"/>
          <p:cNvSpPr>
            <a:spLocks noGrp="1"/>
          </p:cNvSpPr>
          <p:nvPr>
            <p:ph type="pic" idx="3"/>
          </p:nvPr>
        </p:nvSpPr>
        <p:spPr>
          <a:xfrm>
            <a:off x="6324600" y="2184000"/>
            <a:ext cx="1752600" cy="335279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Title and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989963" y="20785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990282" y="27897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3"/>
          </p:nvPr>
        </p:nvSpPr>
        <p:spPr>
          <a:xfrm>
            <a:off x="990600" y="36025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4"/>
          </p:nvPr>
        </p:nvSpPr>
        <p:spPr>
          <a:xfrm>
            <a:off x="990600" y="43137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5"/>
          </p:nvPr>
        </p:nvSpPr>
        <p:spPr>
          <a:xfrm>
            <a:off x="990600" y="50249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6"/>
          </p:nvPr>
        </p:nvSpPr>
        <p:spPr>
          <a:xfrm>
            <a:off x="5181282" y="20785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7"/>
          </p:nvPr>
        </p:nvSpPr>
        <p:spPr>
          <a:xfrm>
            <a:off x="5181600" y="27897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8"/>
          </p:nvPr>
        </p:nvSpPr>
        <p:spPr>
          <a:xfrm>
            <a:off x="5181600" y="36025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9"/>
          </p:nvPr>
        </p:nvSpPr>
        <p:spPr>
          <a:xfrm>
            <a:off x="5181600" y="43137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3"/>
          </p:nvPr>
        </p:nvSpPr>
        <p:spPr>
          <a:xfrm>
            <a:off x="5181600" y="50249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4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7_Title and Conten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6705600" y="1778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89963" y="20785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2"/>
          </p:nvPr>
        </p:nvSpPr>
        <p:spPr>
          <a:xfrm>
            <a:off x="990282" y="27897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3"/>
          </p:nvPr>
        </p:nvSpPr>
        <p:spPr>
          <a:xfrm>
            <a:off x="990600" y="36025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4"/>
          </p:nvPr>
        </p:nvSpPr>
        <p:spPr>
          <a:xfrm>
            <a:off x="990600" y="43137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5"/>
          </p:nvPr>
        </p:nvSpPr>
        <p:spPr>
          <a:xfrm>
            <a:off x="990600" y="50249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6"/>
          </p:nvPr>
        </p:nvSpPr>
        <p:spPr>
          <a:xfrm>
            <a:off x="5181282" y="20785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7"/>
          </p:nvPr>
        </p:nvSpPr>
        <p:spPr>
          <a:xfrm>
            <a:off x="5181600" y="27897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8"/>
          </p:nvPr>
        </p:nvSpPr>
        <p:spPr>
          <a:xfrm>
            <a:off x="5181600" y="36025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9"/>
          </p:nvPr>
        </p:nvSpPr>
        <p:spPr>
          <a:xfrm>
            <a:off x="5181600" y="43137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3"/>
          </p:nvPr>
        </p:nvSpPr>
        <p:spPr>
          <a:xfrm>
            <a:off x="5181600" y="5024967"/>
            <a:ext cx="3048000" cy="537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4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Clr>
                <a:srgbClr val="109899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37" Type="http://schemas.openxmlformats.org/officeDocument/2006/relationships/slideLayout" Target="../slideLayouts/slideLayout37.xml"/><Relationship Id="rId38" Type="http://schemas.openxmlformats.org/officeDocument/2006/relationships/theme" Target="../theme/theme1.xml"/><Relationship Id="rId39" Type="http://schemas.openxmlformats.org/officeDocument/2006/relationships/image" Target="../media/image1.jpg"/><Relationship Id="rId40" Type="http://schemas.openxmlformats.org/officeDocument/2006/relationships/image" Target="../media/image2.png"/><Relationship Id="rId41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39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0C4DA9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701805"/>
            <a:ext cx="8229600" cy="4165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8600" algn="l" rtl="0">
              <a:spcBef>
                <a:spcPts val="360"/>
              </a:spcBef>
              <a:buClr>
                <a:srgbClr val="595959"/>
              </a:buClr>
              <a:buFont typeface="Arial"/>
              <a:buChar char="•"/>
              <a:defRPr/>
            </a:lvl1pPr>
            <a:lvl2pPr marL="742950" marR="0" indent="-184150" algn="l" rtl="0">
              <a:spcBef>
                <a:spcPts val="320"/>
              </a:spcBef>
              <a:buClr>
                <a:srgbClr val="595959"/>
              </a:buClr>
              <a:buFont typeface="Arial"/>
              <a:buChar char="–"/>
              <a:defRPr/>
            </a:lvl2pPr>
            <a:lvl3pPr marL="1143000" marR="0" indent="-139700" algn="l" rtl="0">
              <a:spcBef>
                <a:spcPts val="280"/>
              </a:spcBef>
              <a:buClr>
                <a:srgbClr val="595959"/>
              </a:buClr>
              <a:buFont typeface="Arial"/>
              <a:buChar char="•"/>
              <a:defRPr/>
            </a:lvl3pPr>
            <a:lvl4pPr marL="1600200" marR="0" indent="-152400" algn="l" rtl="0">
              <a:spcBef>
                <a:spcPts val="240"/>
              </a:spcBef>
              <a:buClr>
                <a:srgbClr val="595959"/>
              </a:buClr>
              <a:buFont typeface="Arial"/>
              <a:buChar char="–"/>
              <a:defRPr/>
            </a:lvl4pPr>
            <a:lvl5pPr marL="2057400" marR="0" indent="-152400" algn="l" rtl="0">
              <a:spcBef>
                <a:spcPts val="240"/>
              </a:spcBef>
              <a:buClr>
                <a:srgbClr val="595959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2" name="Shape 12"/>
          <p:cNvSpPr txBox="1"/>
          <p:nvPr/>
        </p:nvSpPr>
        <p:spPr>
          <a:xfrm rot="5400000">
            <a:off x="8496299" y="850899"/>
            <a:ext cx="914400" cy="381000"/>
          </a:xfrm>
          <a:prstGeom prst="rect">
            <a:avLst/>
          </a:prstGeom>
          <a:solidFill>
            <a:srgbClr val="109899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JM" sz="9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PAGE  </a:t>
            </a:r>
          </a:p>
        </p:txBody>
      </p:sp>
      <p:grpSp>
        <p:nvGrpSpPr>
          <p:cNvPr id="13" name="Shape 13"/>
          <p:cNvGrpSpPr/>
          <p:nvPr/>
        </p:nvGrpSpPr>
        <p:grpSpPr>
          <a:xfrm>
            <a:off x="563881" y="563881"/>
            <a:ext cx="274318" cy="45718"/>
            <a:chOff x="563881" y="438150"/>
            <a:chExt cx="274318" cy="45718"/>
          </a:xfrm>
        </p:grpSpPr>
        <p:sp>
          <p:nvSpPr>
            <p:cNvPr id="14" name="Shape 14"/>
            <p:cNvSpPr/>
            <p:nvPr/>
          </p:nvSpPr>
          <p:spPr>
            <a:xfrm>
              <a:off x="563881" y="438150"/>
              <a:ext cx="45718" cy="45718"/>
            </a:xfrm>
            <a:prstGeom prst="ellipse">
              <a:avLst/>
            </a:prstGeom>
            <a:solidFill>
              <a:srgbClr val="C4CAD1"/>
            </a:solidFill>
            <a:ln w="9525" cap="flat">
              <a:solidFill>
                <a:srgbClr val="C4CAD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640081" y="438150"/>
              <a:ext cx="45718" cy="45718"/>
            </a:xfrm>
            <a:prstGeom prst="ellipse">
              <a:avLst/>
            </a:prstGeom>
            <a:solidFill>
              <a:srgbClr val="C4CAD1"/>
            </a:solidFill>
            <a:ln w="9525" cap="flat">
              <a:solidFill>
                <a:srgbClr val="C4CAD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/>
            <p:nvPr/>
          </p:nvSpPr>
          <p:spPr>
            <a:xfrm>
              <a:off x="716281" y="438150"/>
              <a:ext cx="45718" cy="45718"/>
            </a:xfrm>
            <a:prstGeom prst="ellipse">
              <a:avLst/>
            </a:prstGeom>
            <a:solidFill>
              <a:srgbClr val="C4CAD1"/>
            </a:solidFill>
            <a:ln w="9525" cap="flat">
              <a:solidFill>
                <a:srgbClr val="C4CAD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/>
            <p:nvPr/>
          </p:nvSpPr>
          <p:spPr>
            <a:xfrm>
              <a:off x="792481" y="438150"/>
              <a:ext cx="45718" cy="45718"/>
            </a:xfrm>
            <a:prstGeom prst="ellipse">
              <a:avLst/>
            </a:prstGeom>
            <a:solidFill>
              <a:srgbClr val="C4CAD1"/>
            </a:solidFill>
            <a:ln w="9525" cap="flat">
              <a:solidFill>
                <a:srgbClr val="C4CAD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8" name="Shape 18"/>
          <p:cNvPicPr preferRelativeResize="0"/>
          <p:nvPr/>
        </p:nvPicPr>
        <p:blipFill rotWithShape="1">
          <a:blip r:embed="rId40">
            <a:alphaModFix/>
          </a:blip>
          <a:srcRect/>
          <a:stretch/>
        </p:blipFill>
        <p:spPr>
          <a:xfrm>
            <a:off x="457200" y="6164287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Shape 19"/>
          <p:cNvPicPr preferRelativeResize="0"/>
          <p:nvPr/>
        </p:nvPicPr>
        <p:blipFill rotWithShape="1">
          <a:blip r:embed="rId41">
            <a:alphaModFix/>
          </a:blip>
          <a:srcRect/>
          <a:stretch/>
        </p:blipFill>
        <p:spPr>
          <a:xfrm>
            <a:off x="7391400" y="6165850"/>
            <a:ext cx="1298627" cy="4540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m.tt/345553673?t=XfmKzy3hOk" TargetMode="External"/><Relationship Id="rId4" Type="http://schemas.openxmlformats.org/officeDocument/2006/relationships/hyperlink" Target="https://mm.tt/320219601?t=JqPg6TSZnC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serena.broadway@ktn-u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2" name="Shape 322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Shape 323"/>
          <p:cNvSpPr/>
          <p:nvPr/>
        </p:nvSpPr>
        <p:spPr>
          <a:xfrm>
            <a:off x="0" y="4800600"/>
            <a:ext cx="9179999" cy="1752600"/>
          </a:xfrm>
          <a:prstGeom prst="rect">
            <a:avLst/>
          </a:prstGeom>
          <a:solidFill>
            <a:srgbClr val="0062A6">
              <a:alpha val="80784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4" name="Shape 324"/>
          <p:cNvSpPr txBox="1"/>
          <p:nvPr/>
        </p:nvSpPr>
        <p:spPr>
          <a:xfrm>
            <a:off x="5638800" y="5484167"/>
            <a:ext cx="1524000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JM" sz="700" b="1" i="0" u="none" strike="noStrike" cap="none" baseline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www.ktn-uk.org</a:t>
            </a:r>
          </a:p>
        </p:txBody>
      </p:sp>
      <p:cxnSp>
        <p:nvCxnSpPr>
          <p:cNvPr id="325" name="Shape 325"/>
          <p:cNvCxnSpPr/>
          <p:nvPr/>
        </p:nvCxnSpPr>
        <p:spPr>
          <a:xfrm>
            <a:off x="5638800" y="5407967"/>
            <a:ext cx="0" cy="533399"/>
          </a:xfrm>
          <a:prstGeom prst="straightConnector1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6" name="Shape 326"/>
          <p:cNvSpPr txBox="1"/>
          <p:nvPr/>
        </p:nvSpPr>
        <p:spPr>
          <a:xfrm>
            <a:off x="5638800" y="5712767"/>
            <a:ext cx="2514599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JM" sz="9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Serena Broadway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1447800" y="5263516"/>
            <a:ext cx="41148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JM" sz="28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UK Food Maps</a:t>
            </a:r>
          </a:p>
        </p:txBody>
      </p:sp>
      <p:cxnSp>
        <p:nvCxnSpPr>
          <p:cNvPr id="328" name="Shape 328"/>
          <p:cNvCxnSpPr/>
          <p:nvPr/>
        </p:nvCxnSpPr>
        <p:spPr>
          <a:xfrm>
            <a:off x="5715000" y="5712767"/>
            <a:ext cx="914400" cy="0"/>
          </a:xfrm>
          <a:prstGeom prst="straightConnector1">
            <a:avLst/>
          </a:prstGeom>
          <a:noFill/>
          <a:ln w="9525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329" name="Shape 3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4800" y="5181600"/>
            <a:ext cx="977899" cy="977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C4DA9"/>
              </a:buClr>
              <a:buSzPct val="25000"/>
              <a:buFont typeface="Arial"/>
              <a:buNone/>
            </a:pPr>
            <a:r>
              <a:rPr lang="en-JM" sz="3200" b="0" i="0" u="none" strike="noStrike" cap="none" baseline="0">
                <a:solidFill>
                  <a:srgbClr val="0C4DA9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</a:p>
        </p:txBody>
      </p:sp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457200" y="1701805"/>
            <a:ext cx="8229600" cy="4165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rgbClr val="262626"/>
              </a:buClr>
              <a:buSzPct val="100000"/>
              <a:buFont typeface="Arial"/>
              <a:buChar char="•"/>
            </a:pPr>
            <a:r>
              <a:rPr lang="en-JM" sz="24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This presentation will give an overview of the two KTN food maps</a:t>
            </a:r>
          </a:p>
          <a:p>
            <a:pPr marL="342900" marR="0" lvl="0" indent="-342900" algn="l" rtl="0">
              <a:spcBef>
                <a:spcPts val="480"/>
              </a:spcBef>
              <a:buClr>
                <a:srgbClr val="262626"/>
              </a:buClr>
              <a:buSzPct val="100000"/>
              <a:buFont typeface="Arial"/>
              <a:buChar char="•"/>
            </a:pPr>
            <a:r>
              <a:rPr lang="en-JM" sz="2400" b="0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UK Food and Drink Landscape</a:t>
            </a:r>
          </a:p>
          <a:p>
            <a:pPr marL="742950" marR="0" lvl="1" indent="-285750" algn="l" rtl="0">
              <a:spcBef>
                <a:spcPts val="360"/>
              </a:spcBef>
              <a:buClr>
                <a:srgbClr val="262626"/>
              </a:buClr>
              <a:buSzPct val="100000"/>
              <a:buFont typeface="Arial"/>
              <a:buChar char="–"/>
            </a:pPr>
            <a:r>
              <a:rPr lang="en-JM" sz="18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This map outlines the different organisations involved in the UK Food and Drink Industry.</a:t>
            </a:r>
          </a:p>
          <a:p>
            <a:pPr marL="342900" marR="0" lvl="0" indent="-342900" algn="l" rtl="0">
              <a:spcBef>
                <a:spcPts val="480"/>
              </a:spcBef>
              <a:buClr>
                <a:srgbClr val="262626"/>
              </a:buClr>
              <a:buSzPct val="100000"/>
              <a:buFont typeface="Arial"/>
              <a:buChar char="•"/>
            </a:pPr>
            <a:r>
              <a:rPr lang="en-JM" sz="2400" b="0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UK Food Capability Landscape</a:t>
            </a:r>
          </a:p>
          <a:p>
            <a:pPr marL="742950" marR="0" lvl="1" indent="-285750" algn="l" rtl="0">
              <a:spcBef>
                <a:spcPts val="360"/>
              </a:spcBef>
              <a:buClr>
                <a:srgbClr val="262626"/>
              </a:buClr>
              <a:buSzPct val="100000"/>
              <a:buFont typeface="Arial"/>
              <a:buChar char="–"/>
            </a:pPr>
            <a:r>
              <a:rPr lang="en-JM" sz="18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This map outlines different food research areas and which research organisations are active in this area.</a:t>
            </a:r>
          </a:p>
          <a:p>
            <a:pPr marL="0" marR="0" lvl="0" indent="0" algn="l" rtl="0">
              <a:spcBef>
                <a:spcPts val="400"/>
              </a:spcBef>
              <a:buClr>
                <a:srgbClr val="262626"/>
              </a:buClr>
              <a:buFont typeface="Arial"/>
              <a:buNone/>
            </a:pPr>
            <a:endParaRPr sz="2000" b="0" i="0" u="none" strike="noStrike" cap="none" baseline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Shape 336"/>
          <p:cNvSpPr txBox="1">
            <a:spLocks noGrp="1"/>
          </p:cNvSpPr>
          <p:nvPr>
            <p:ph type="body" idx="2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C4DA9"/>
              </a:buClr>
              <a:buSzPct val="25000"/>
              <a:buFont typeface="Arial"/>
              <a:buNone/>
            </a:pPr>
            <a:r>
              <a:rPr lang="en-JM" sz="3200" b="0" i="0" u="none" strike="noStrike" cap="none" baseline="0">
                <a:solidFill>
                  <a:srgbClr val="0C4DA9"/>
                </a:solidFill>
                <a:latin typeface="Arial"/>
                <a:ea typeface="Arial"/>
                <a:cs typeface="Arial"/>
                <a:sym typeface="Arial"/>
              </a:rPr>
              <a:t>UK Food Capability Landscape</a:t>
            </a:r>
          </a:p>
        </p:txBody>
      </p:sp>
      <p:pic>
        <p:nvPicPr>
          <p:cNvPr id="342" name="Shape 34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2484" b="2483"/>
          <a:stretch/>
        </p:blipFill>
        <p:spPr>
          <a:xfrm>
            <a:off x="457200" y="1701805"/>
            <a:ext cx="8229600" cy="41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Shape 343"/>
          <p:cNvSpPr txBox="1">
            <a:spLocks noGrp="1"/>
          </p:cNvSpPr>
          <p:nvPr>
            <p:ph type="body" idx="2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" name="Shape 34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1288" b="1289"/>
          <a:stretch/>
        </p:blipFill>
        <p:spPr>
          <a:xfrm>
            <a:off x="457200" y="1701805"/>
            <a:ext cx="8229600" cy="41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Shape 349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C4DA9"/>
              </a:buClr>
              <a:buSzPct val="25000"/>
              <a:buFont typeface="Arial"/>
              <a:buNone/>
            </a:pPr>
            <a:r>
              <a:rPr lang="en-JM" sz="3200" b="0" i="0" u="none" strike="noStrike" cap="none" baseline="0">
                <a:solidFill>
                  <a:srgbClr val="0C4DA9"/>
                </a:solidFill>
                <a:latin typeface="Arial"/>
                <a:ea typeface="Arial"/>
                <a:cs typeface="Arial"/>
                <a:sym typeface="Arial"/>
              </a:rPr>
              <a:t>UK Food Capability Landscape</a:t>
            </a:r>
          </a:p>
        </p:txBody>
      </p:sp>
      <p:sp>
        <p:nvSpPr>
          <p:cNvPr id="350" name="Shape 350"/>
          <p:cNvSpPr txBox="1">
            <a:spLocks noGrp="1"/>
          </p:cNvSpPr>
          <p:nvPr>
            <p:ph type="body" idx="2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Shape 351"/>
          <p:cNvSpPr/>
          <p:nvPr/>
        </p:nvSpPr>
        <p:spPr>
          <a:xfrm>
            <a:off x="2133600" y="2133600"/>
            <a:ext cx="914400" cy="4572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9999" y="22500"/>
                </a:moveTo>
                <a:lnTo>
                  <a:pt x="-20000" y="22500"/>
                </a:lnTo>
                <a:lnTo>
                  <a:pt x="762" y="283521"/>
                </a:lnTo>
              </a:path>
            </a:pathLst>
          </a:custGeom>
          <a:gradFill>
            <a:gsLst>
              <a:gs pos="0">
                <a:srgbClr val="185DAE"/>
              </a:gs>
              <a:gs pos="80000">
                <a:srgbClr val="207BE4"/>
              </a:gs>
              <a:gs pos="100000">
                <a:srgbClr val="1C7CE9"/>
              </a:gs>
            </a:gsLst>
            <a:lin ang="16200000" scaled="0"/>
          </a:gradFill>
          <a:ln w="9525" cap="flat">
            <a:solidFill>
              <a:srgbClr val="347DD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JM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52" name="Shape 352"/>
          <p:cNvSpPr/>
          <p:nvPr/>
        </p:nvSpPr>
        <p:spPr>
          <a:xfrm>
            <a:off x="457200" y="5105400"/>
            <a:ext cx="1828800" cy="8381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59302" y="-2703"/>
                </a:moveTo>
                <a:lnTo>
                  <a:pt x="122830" y="-217051"/>
                </a:lnTo>
              </a:path>
            </a:pathLst>
          </a:custGeom>
          <a:gradFill>
            <a:gsLst>
              <a:gs pos="0">
                <a:srgbClr val="185DAE"/>
              </a:gs>
              <a:gs pos="80000">
                <a:srgbClr val="207BE4"/>
              </a:gs>
              <a:gs pos="100000">
                <a:srgbClr val="1C7CE9"/>
              </a:gs>
            </a:gsLst>
            <a:lin ang="16200000" scaled="0"/>
          </a:gradFill>
          <a:ln w="9525" cap="flat">
            <a:solidFill>
              <a:srgbClr val="347DD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JM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Hyperlink to relevant website</a:t>
            </a:r>
          </a:p>
        </p:txBody>
      </p:sp>
      <p:sp>
        <p:nvSpPr>
          <p:cNvPr id="353" name="Shape 353"/>
          <p:cNvSpPr/>
          <p:nvPr/>
        </p:nvSpPr>
        <p:spPr>
          <a:xfrm>
            <a:off x="6629400" y="5562600"/>
            <a:ext cx="990599" cy="6095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47602" y="19200"/>
                </a:moveTo>
                <a:lnTo>
                  <a:pt x="62802" y="-17106"/>
                </a:lnTo>
                <a:lnTo>
                  <a:pt x="132440" y="-111027"/>
                </a:lnTo>
              </a:path>
            </a:pathLst>
          </a:custGeom>
          <a:gradFill>
            <a:gsLst>
              <a:gs pos="0">
                <a:srgbClr val="185DAE"/>
              </a:gs>
              <a:gs pos="80000">
                <a:srgbClr val="207BE4"/>
              </a:gs>
              <a:gs pos="100000">
                <a:srgbClr val="1C7CE9"/>
              </a:gs>
            </a:gsLst>
            <a:lin ang="16200000" scaled="0"/>
          </a:gradFill>
          <a:ln w="9525" cap="flat">
            <a:solidFill>
              <a:srgbClr val="347DD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JM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Opens area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C4DA9"/>
              </a:buClr>
              <a:buSzPct val="25000"/>
              <a:buFont typeface="Arial"/>
              <a:buNone/>
            </a:pPr>
            <a:r>
              <a:rPr lang="en-JM" sz="3200" b="0" i="0" u="none" strike="noStrike" cap="none" baseline="0">
                <a:solidFill>
                  <a:srgbClr val="0C4DA9"/>
                </a:solidFill>
                <a:latin typeface="Arial"/>
                <a:ea typeface="Arial"/>
                <a:cs typeface="Arial"/>
                <a:sym typeface="Arial"/>
              </a:rPr>
              <a:t>UK Food Capability Landscape</a:t>
            </a:r>
          </a:p>
        </p:txBody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JM" sz="1400" b="0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60" name="Shape 360"/>
          <p:cNvSpPr/>
          <p:nvPr/>
        </p:nvSpPr>
        <p:spPr>
          <a:xfrm>
            <a:off x="2133600" y="2133600"/>
            <a:ext cx="914400" cy="4572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9999" y="22500"/>
                </a:moveTo>
                <a:lnTo>
                  <a:pt x="-20000" y="22500"/>
                </a:lnTo>
                <a:lnTo>
                  <a:pt x="762" y="283521"/>
                </a:lnTo>
              </a:path>
            </a:pathLst>
          </a:custGeom>
          <a:gradFill>
            <a:gsLst>
              <a:gs pos="0">
                <a:srgbClr val="185DAE"/>
              </a:gs>
              <a:gs pos="80000">
                <a:srgbClr val="207BE4"/>
              </a:gs>
              <a:gs pos="100000">
                <a:srgbClr val="1C7CE9"/>
              </a:gs>
            </a:gsLst>
            <a:lin ang="16200000" scaled="0"/>
          </a:gradFill>
          <a:ln w="9525" cap="flat">
            <a:solidFill>
              <a:srgbClr val="347DD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JM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361" name="Shape 361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 l="2083" t="18470" r="24427" b="9505"/>
          <a:stretch/>
        </p:blipFill>
        <p:spPr>
          <a:xfrm>
            <a:off x="838200" y="1600200"/>
            <a:ext cx="7448530" cy="4562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C4DA9"/>
              </a:buClr>
              <a:buSzPct val="25000"/>
              <a:buFont typeface="Arial"/>
              <a:buNone/>
            </a:pPr>
            <a:r>
              <a:rPr lang="en-JM" sz="3200" b="0" i="0" u="none" strike="noStrike" cap="none" baseline="0">
                <a:solidFill>
                  <a:srgbClr val="0C4DA9"/>
                </a:solidFill>
                <a:latin typeface="Arial"/>
                <a:ea typeface="Arial"/>
                <a:cs typeface="Arial"/>
                <a:sym typeface="Arial"/>
              </a:rPr>
              <a:t>UK Food and Drink Landscape</a:t>
            </a:r>
          </a:p>
        </p:txBody>
      </p:sp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8" name="Shape 368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 t="20726" b="20725"/>
          <a:stretch/>
        </p:blipFill>
        <p:spPr>
          <a:xfrm>
            <a:off x="457200" y="1701800"/>
            <a:ext cx="8229600" cy="416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C4DA9"/>
              </a:buClr>
              <a:buSzPct val="25000"/>
              <a:buFont typeface="Arial"/>
              <a:buNone/>
            </a:pPr>
            <a:r>
              <a:rPr lang="en-JM" sz="3200" b="0" i="0" u="none" strike="noStrike" cap="none" baseline="0">
                <a:solidFill>
                  <a:srgbClr val="0C4DA9"/>
                </a:solidFill>
                <a:latin typeface="Arial"/>
                <a:ea typeface="Arial"/>
                <a:cs typeface="Arial"/>
                <a:sym typeface="Arial"/>
              </a:rPr>
              <a:t>UK Food and Drink Landscape</a:t>
            </a:r>
          </a:p>
        </p:txBody>
      </p:sp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5" name="Shape 375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 t="11558" b="11557"/>
          <a:stretch/>
        </p:blipFill>
        <p:spPr>
          <a:xfrm>
            <a:off x="457200" y="1701805"/>
            <a:ext cx="8229600" cy="41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376" name="Shape 376"/>
          <p:cNvSpPr/>
          <p:nvPr/>
        </p:nvSpPr>
        <p:spPr>
          <a:xfrm>
            <a:off x="4267200" y="2057400"/>
            <a:ext cx="1828800" cy="12191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19999"/>
                </a:lnTo>
                <a:lnTo>
                  <a:pt x="0" y="119999"/>
                </a:lnTo>
                <a:close/>
              </a:path>
              <a:path w="120000" h="120000" fill="none" extrusionOk="0">
                <a:moveTo>
                  <a:pt x="-1496" y="58210"/>
                </a:moveTo>
                <a:lnTo>
                  <a:pt x="-20851" y="59486"/>
                </a:lnTo>
                <a:lnTo>
                  <a:pt x="-201403" y="314829"/>
                </a:lnTo>
              </a:path>
            </a:pathLst>
          </a:custGeom>
          <a:gradFill>
            <a:gsLst>
              <a:gs pos="0">
                <a:srgbClr val="185DAE"/>
              </a:gs>
              <a:gs pos="80000">
                <a:srgbClr val="207BE4"/>
              </a:gs>
              <a:gs pos="100000">
                <a:srgbClr val="1C7CE9"/>
              </a:gs>
            </a:gsLst>
            <a:lin ang="16200000" scaled="0"/>
          </a:gradFill>
          <a:ln w="28575" cap="flat">
            <a:solidFill>
              <a:srgbClr val="347DD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JM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£ symbol denotes funding available</a:t>
            </a:r>
          </a:p>
        </p:txBody>
      </p:sp>
      <p:cxnSp>
        <p:nvCxnSpPr>
          <p:cNvPr id="377" name="Shape 377"/>
          <p:cNvCxnSpPr>
            <a:stCxn id="376" idx="0"/>
          </p:cNvCxnSpPr>
          <p:nvPr/>
        </p:nvCxnSpPr>
        <p:spPr>
          <a:xfrm>
            <a:off x="6096000" y="2666999"/>
            <a:ext cx="457200" cy="38100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C4DA9"/>
              </a:buClr>
              <a:buSzPct val="25000"/>
              <a:buFont typeface="Arial"/>
              <a:buNone/>
            </a:pPr>
            <a:r>
              <a:rPr lang="en-JM" sz="3200" b="0" i="0" u="none" strike="noStrike" cap="none" baseline="0">
                <a:solidFill>
                  <a:srgbClr val="0C4DA9"/>
                </a:solidFill>
                <a:latin typeface="Arial"/>
                <a:ea typeface="Arial"/>
                <a:cs typeface="Arial"/>
                <a:sym typeface="Arial"/>
              </a:rPr>
              <a:t>Maps</a:t>
            </a:r>
          </a:p>
        </p:txBody>
      </p:sp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457200" y="1701805"/>
            <a:ext cx="8229600" cy="4165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rgbClr val="262626"/>
              </a:buClr>
              <a:buSzPct val="100000"/>
              <a:buFont typeface="Arial"/>
              <a:buChar char="•"/>
            </a:pPr>
            <a:r>
              <a:rPr lang="en-JM" sz="24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These maps are living documents. Please help us to make them the best they can be by:</a:t>
            </a:r>
          </a:p>
          <a:p>
            <a:pPr marL="742950" marR="0" lvl="1" indent="-285750" algn="l" rtl="0">
              <a:spcBef>
                <a:spcPts val="320"/>
              </a:spcBef>
              <a:buClr>
                <a:srgbClr val="262626"/>
              </a:buClr>
              <a:buSzPct val="100000"/>
              <a:buFont typeface="Arial"/>
              <a:buChar char="–"/>
            </a:pPr>
            <a:r>
              <a:rPr lang="en-JM" sz="16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Reporting any broken links</a:t>
            </a:r>
          </a:p>
          <a:p>
            <a:pPr marL="742950" marR="0" lvl="1" indent="-285750" algn="l" rtl="0">
              <a:spcBef>
                <a:spcPts val="320"/>
              </a:spcBef>
              <a:buClr>
                <a:srgbClr val="262626"/>
              </a:buClr>
              <a:buSzPct val="100000"/>
              <a:buFont typeface="Arial"/>
              <a:buChar char="–"/>
            </a:pPr>
            <a:r>
              <a:rPr lang="en-JM" sz="16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If there any omissions</a:t>
            </a:r>
          </a:p>
          <a:p>
            <a:pPr marL="742950" marR="0" lvl="1" indent="-285750" algn="l" rtl="0">
              <a:spcBef>
                <a:spcPts val="320"/>
              </a:spcBef>
              <a:buClr>
                <a:srgbClr val="262626"/>
              </a:buClr>
              <a:buSzPct val="100000"/>
              <a:buFont typeface="Arial"/>
              <a:buChar char="–"/>
            </a:pPr>
            <a:r>
              <a:rPr lang="en-JM" sz="16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Suggestions for any changes</a:t>
            </a:r>
          </a:p>
          <a:p>
            <a:pPr marL="342900" marR="0" lvl="0" indent="-342900" algn="l" rtl="0">
              <a:spcBef>
                <a:spcPts val="480"/>
              </a:spcBef>
              <a:buClr>
                <a:srgbClr val="262626"/>
              </a:buClr>
              <a:buSzPct val="100000"/>
              <a:buFont typeface="Arial"/>
              <a:buChar char="•"/>
            </a:pPr>
            <a:r>
              <a:rPr lang="en-JM" sz="24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The main contact for these maps is Serena Broadway</a:t>
            </a:r>
            <a:br>
              <a:rPr lang="en-JM" sz="24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JM" sz="2400" b="0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serena.broadway@ktn-uk.org</a:t>
            </a:r>
            <a:r>
              <a:rPr lang="en-JM" sz="24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JM" sz="24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JM" sz="2400" b="0" i="0" u="none" strike="noStrike" cap="none" baseline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07826 505756</a:t>
            </a:r>
          </a:p>
        </p:txBody>
      </p:sp>
      <p:sp>
        <p:nvSpPr>
          <p:cNvPr id="384" name="Shape 384"/>
          <p:cNvSpPr txBox="1">
            <a:spLocks noGrp="1"/>
          </p:cNvSpPr>
          <p:nvPr>
            <p:ph type="body" idx="2"/>
          </p:nvPr>
        </p:nvSpPr>
        <p:spPr>
          <a:xfrm>
            <a:off x="457200" y="1168400"/>
            <a:ext cx="5029199" cy="43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62A6"/>
      </a:dk2>
      <a:lt2>
        <a:srgbClr val="EEECE1"/>
      </a:lt2>
      <a:accent1>
        <a:srgbClr val="3981D4"/>
      </a:accent1>
      <a:accent2>
        <a:srgbClr val="C0504D"/>
      </a:accent2>
      <a:accent3>
        <a:srgbClr val="109899"/>
      </a:accent3>
      <a:accent4>
        <a:srgbClr val="8064A2"/>
      </a:accent4>
      <a:accent5>
        <a:srgbClr val="4BACC6"/>
      </a:accent5>
      <a:accent6>
        <a:srgbClr val="FED479"/>
      </a:accent6>
      <a:hlink>
        <a:srgbClr val="3981D4"/>
      </a:hlink>
      <a:folHlink>
        <a:srgbClr val="3981D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Macintosh PowerPoint</Application>
  <PresentationFormat>On-screen Show (4:3)</PresentationFormat>
  <Paragraphs>26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Introduction</vt:lpstr>
      <vt:lpstr>UK Food Capability Landscape</vt:lpstr>
      <vt:lpstr>UK Food Capability Landscape</vt:lpstr>
      <vt:lpstr>UK Food Capability Landscape</vt:lpstr>
      <vt:lpstr>UK Food and Drink Landscape</vt:lpstr>
      <vt:lpstr>UK Food and Drink Landscape</vt:lpstr>
      <vt:lpstr>Maps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Serena Broadway</cp:lastModifiedBy>
  <cp:revision>1</cp:revision>
  <dcterms:modified xsi:type="dcterms:W3CDTF">2015-01-14T16:20:42Z</dcterms:modified>
</cp:coreProperties>
</file>