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ms-office.legacyDiagramTex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sldIdLst>
    <p:sldId id="256" r:id="rId2"/>
    <p:sldId id="258" r:id="rId3"/>
    <p:sldId id="260" r:id="rId4"/>
    <p:sldId id="261" r:id="rId5"/>
    <p:sldId id="262" r:id="rId6"/>
    <p:sldId id="263" r:id="rId7"/>
    <p:sldId id="259" r:id="rId8"/>
    <p:sldId id="257" r:id="rId9"/>
    <p:sldId id="265" r:id="rId10"/>
    <p:sldId id="267" r:id="rId11"/>
    <p:sldId id="269" r:id="rId12"/>
  </p:sldIdLst>
  <p:sldSz cx="9144000" cy="6858000" type="screen4x3"/>
  <p:notesSz cx="6858000" cy="9144000"/>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06/relationships/legacyDocTextInfo" Target="legacyDocTextInfo.bin"/><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7475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nb-NO"/>
          </a:p>
        </p:txBody>
      </p:sp>
      <p:sp>
        <p:nvSpPr>
          <p:cNvPr id="74755" name="Rectangle 3"/>
          <p:cNvSpPr>
            <a:spLocks noGrp="1" noChangeArrowheads="1"/>
          </p:cNvSpPr>
          <p:nvPr>
            <p:ph type="ctrTitle"/>
          </p:nvPr>
        </p:nvSpPr>
        <p:spPr>
          <a:xfrm>
            <a:off x="315913" y="466725"/>
            <a:ext cx="6781800" cy="2133600"/>
          </a:xfrm>
        </p:spPr>
        <p:txBody>
          <a:bodyPr/>
          <a:lstStyle>
            <a:lvl1pPr algn="r">
              <a:defRPr sz="4800"/>
            </a:lvl1pPr>
          </a:lstStyle>
          <a:p>
            <a:r>
              <a:rPr lang="nb-NO" altLang="en-US"/>
              <a:t>Klikk for å redigere tittelstil</a:t>
            </a:r>
          </a:p>
        </p:txBody>
      </p:sp>
      <p:sp>
        <p:nvSpPr>
          <p:cNvPr id="7475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nb-NO" altLang="en-US"/>
              <a:t>Klikk for å redigere undertittelstil i malen</a:t>
            </a:r>
          </a:p>
        </p:txBody>
      </p:sp>
      <p:sp>
        <p:nvSpPr>
          <p:cNvPr id="74757" name="Rectangle 5"/>
          <p:cNvSpPr>
            <a:spLocks noGrp="1" noChangeArrowheads="1"/>
          </p:cNvSpPr>
          <p:nvPr>
            <p:ph type="dt" sz="half" idx="2"/>
          </p:nvPr>
        </p:nvSpPr>
        <p:spPr/>
        <p:txBody>
          <a:bodyPr/>
          <a:lstStyle>
            <a:lvl1pPr>
              <a:defRPr/>
            </a:lvl1pPr>
          </a:lstStyle>
          <a:p>
            <a:endParaRPr lang="nb-NO" altLang="en-US"/>
          </a:p>
        </p:txBody>
      </p:sp>
      <p:sp>
        <p:nvSpPr>
          <p:cNvPr id="74758" name="Rectangle 6"/>
          <p:cNvSpPr>
            <a:spLocks noGrp="1" noChangeArrowheads="1"/>
          </p:cNvSpPr>
          <p:nvPr>
            <p:ph type="ftr" sz="quarter" idx="3"/>
          </p:nvPr>
        </p:nvSpPr>
        <p:spPr/>
        <p:txBody>
          <a:bodyPr/>
          <a:lstStyle>
            <a:lvl1pPr>
              <a:defRPr/>
            </a:lvl1pPr>
          </a:lstStyle>
          <a:p>
            <a:endParaRPr lang="nb-NO" altLang="en-US"/>
          </a:p>
        </p:txBody>
      </p:sp>
      <p:sp>
        <p:nvSpPr>
          <p:cNvPr id="74759" name="Rectangle 7"/>
          <p:cNvSpPr>
            <a:spLocks noGrp="1" noChangeArrowheads="1"/>
          </p:cNvSpPr>
          <p:nvPr>
            <p:ph type="sldNum" sz="quarter" idx="4"/>
          </p:nvPr>
        </p:nvSpPr>
        <p:spPr/>
        <p:txBody>
          <a:bodyPr/>
          <a:lstStyle>
            <a:lvl1pPr>
              <a:defRPr/>
            </a:lvl1pPr>
          </a:lstStyle>
          <a:p>
            <a:fld id="{F4166288-2670-4C43-9050-B17A1899FCA3}" type="slidenum">
              <a:rPr lang="nb-NO" altLang="en-US"/>
              <a:pPr/>
              <a:t>‹#›</a:t>
            </a:fld>
            <a:endParaRPr lang="nb-NO" altLang="en-US"/>
          </a:p>
        </p:txBody>
      </p:sp>
      <p:grpSp>
        <p:nvGrpSpPr>
          <p:cNvPr id="74760" name="Group 8"/>
          <p:cNvGrpSpPr>
            <a:grpSpLocks/>
          </p:cNvGrpSpPr>
          <p:nvPr/>
        </p:nvGrpSpPr>
        <p:grpSpPr bwMode="auto">
          <a:xfrm>
            <a:off x="7493000" y="2992438"/>
            <a:ext cx="1338263" cy="2189162"/>
            <a:chOff x="4704" y="1885"/>
            <a:chExt cx="843" cy="1379"/>
          </a:xfrm>
        </p:grpSpPr>
        <p:sp>
          <p:nvSpPr>
            <p:cNvPr id="74761"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nb-NO"/>
            </a:p>
          </p:txBody>
        </p:sp>
        <p:sp>
          <p:nvSpPr>
            <p:cNvPr id="74762"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nb-NO"/>
            </a:p>
          </p:txBody>
        </p:sp>
        <p:sp>
          <p:nvSpPr>
            <p:cNvPr id="74763"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nb-NO"/>
            </a:p>
          </p:txBody>
        </p:sp>
        <p:sp>
          <p:nvSpPr>
            <p:cNvPr id="74764"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nb-NO"/>
            </a:p>
          </p:txBody>
        </p:sp>
        <p:sp>
          <p:nvSpPr>
            <p:cNvPr id="74765"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nb-NO"/>
            </a:p>
          </p:txBody>
        </p:sp>
        <p:sp>
          <p:nvSpPr>
            <p:cNvPr id="74766"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nb-NO"/>
            </a:p>
          </p:txBody>
        </p:sp>
        <p:sp>
          <p:nvSpPr>
            <p:cNvPr id="74767"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nb-NO"/>
            </a:p>
          </p:txBody>
        </p:sp>
        <p:sp>
          <p:nvSpPr>
            <p:cNvPr id="74768"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nb-NO"/>
            </a:p>
          </p:txBody>
        </p:sp>
        <p:sp>
          <p:nvSpPr>
            <p:cNvPr id="74769"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nb-NO"/>
            </a:p>
          </p:txBody>
        </p:sp>
        <p:sp>
          <p:nvSpPr>
            <p:cNvPr id="74770"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nb-NO"/>
            </a:p>
          </p:txBody>
        </p:sp>
        <p:sp>
          <p:nvSpPr>
            <p:cNvPr id="74771"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nb-NO"/>
            </a:p>
          </p:txBody>
        </p:sp>
        <p:sp>
          <p:nvSpPr>
            <p:cNvPr id="74772"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nb-NO"/>
            </a:p>
          </p:txBody>
        </p:sp>
        <p:sp>
          <p:nvSpPr>
            <p:cNvPr id="74773"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nb-NO"/>
            </a:p>
          </p:txBody>
        </p:sp>
        <p:sp>
          <p:nvSpPr>
            <p:cNvPr id="74774"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nb-NO"/>
            </a:p>
          </p:txBody>
        </p:sp>
        <p:sp>
          <p:nvSpPr>
            <p:cNvPr id="74775"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nb-NO"/>
            </a:p>
          </p:txBody>
        </p:sp>
        <p:sp>
          <p:nvSpPr>
            <p:cNvPr id="74776"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nb-NO"/>
            </a:p>
          </p:txBody>
        </p:sp>
        <p:sp>
          <p:nvSpPr>
            <p:cNvPr id="74777"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nb-NO"/>
            </a:p>
          </p:txBody>
        </p:sp>
        <p:sp>
          <p:nvSpPr>
            <p:cNvPr id="74778"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nb-NO"/>
            </a:p>
          </p:txBody>
        </p:sp>
        <p:sp>
          <p:nvSpPr>
            <p:cNvPr id="74779"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nb-NO"/>
            </a:p>
          </p:txBody>
        </p:sp>
        <p:sp>
          <p:nvSpPr>
            <p:cNvPr id="74780"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nb-NO"/>
            </a:p>
          </p:txBody>
        </p:sp>
        <p:sp>
          <p:nvSpPr>
            <p:cNvPr id="74781"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nb-NO"/>
            </a:p>
          </p:txBody>
        </p:sp>
        <p:sp>
          <p:nvSpPr>
            <p:cNvPr id="74782"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nb-NO"/>
            </a:p>
          </p:txBody>
        </p:sp>
        <p:sp>
          <p:nvSpPr>
            <p:cNvPr id="74783"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nb-NO"/>
            </a:p>
          </p:txBody>
        </p:sp>
        <p:sp>
          <p:nvSpPr>
            <p:cNvPr id="74784"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nb-NO"/>
            </a:p>
          </p:txBody>
        </p:sp>
        <p:sp>
          <p:nvSpPr>
            <p:cNvPr id="74785"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nb-NO"/>
            </a:p>
          </p:txBody>
        </p:sp>
        <p:sp>
          <p:nvSpPr>
            <p:cNvPr id="74786"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nb-NO"/>
            </a:p>
          </p:txBody>
        </p:sp>
        <p:sp>
          <p:nvSpPr>
            <p:cNvPr id="74787"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nb-NO"/>
            </a:p>
          </p:txBody>
        </p:sp>
        <p:sp>
          <p:nvSpPr>
            <p:cNvPr id="74788"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nb-NO"/>
            </a:p>
          </p:txBody>
        </p:sp>
        <p:sp>
          <p:nvSpPr>
            <p:cNvPr id="74789"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nb-NO"/>
            </a:p>
          </p:txBody>
        </p:sp>
        <p:sp>
          <p:nvSpPr>
            <p:cNvPr id="74790"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nb-NO"/>
            </a:p>
          </p:txBody>
        </p:sp>
        <p:sp>
          <p:nvSpPr>
            <p:cNvPr id="74791"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nb-NO"/>
            </a:p>
          </p:txBody>
        </p:sp>
      </p:grpSp>
      <p:sp>
        <p:nvSpPr>
          <p:cNvPr id="74792"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nb-N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endParaRPr lang="nb-NO" altLang="en-US"/>
          </a:p>
        </p:txBody>
      </p:sp>
      <p:sp>
        <p:nvSpPr>
          <p:cNvPr id="5" name="Plassholder for bunntekst 4"/>
          <p:cNvSpPr>
            <a:spLocks noGrp="1"/>
          </p:cNvSpPr>
          <p:nvPr>
            <p:ph type="ftr" sz="quarter" idx="11"/>
          </p:nvPr>
        </p:nvSpPr>
        <p:spPr/>
        <p:txBody>
          <a:bodyPr/>
          <a:lstStyle>
            <a:lvl1pPr>
              <a:defRPr/>
            </a:lvl1pPr>
          </a:lstStyle>
          <a:p>
            <a:endParaRPr lang="nb-NO" altLang="en-US"/>
          </a:p>
        </p:txBody>
      </p:sp>
      <p:sp>
        <p:nvSpPr>
          <p:cNvPr id="6" name="Plassholder for lysbildenummer 5"/>
          <p:cNvSpPr>
            <a:spLocks noGrp="1"/>
          </p:cNvSpPr>
          <p:nvPr>
            <p:ph type="sldNum" sz="quarter" idx="12"/>
          </p:nvPr>
        </p:nvSpPr>
        <p:spPr/>
        <p:txBody>
          <a:bodyPr/>
          <a:lstStyle>
            <a:lvl1pPr>
              <a:defRPr/>
            </a:lvl1pPr>
          </a:lstStyle>
          <a:p>
            <a:fld id="{82B43F5F-8E20-41CA-AD15-5E68610D7386}" type="slidenum">
              <a:rPr lang="nb-NO" altLang="en-US"/>
              <a:pPr/>
              <a:t>‹#›</a:t>
            </a:fld>
            <a:endParaRPr lang="nb-NO"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122238"/>
            <a:ext cx="2057400" cy="6008687"/>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122238"/>
            <a:ext cx="6019800" cy="600868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endParaRPr lang="nb-NO" altLang="en-US"/>
          </a:p>
        </p:txBody>
      </p:sp>
      <p:sp>
        <p:nvSpPr>
          <p:cNvPr id="5" name="Plassholder for bunntekst 4"/>
          <p:cNvSpPr>
            <a:spLocks noGrp="1"/>
          </p:cNvSpPr>
          <p:nvPr>
            <p:ph type="ftr" sz="quarter" idx="11"/>
          </p:nvPr>
        </p:nvSpPr>
        <p:spPr/>
        <p:txBody>
          <a:bodyPr/>
          <a:lstStyle>
            <a:lvl1pPr>
              <a:defRPr/>
            </a:lvl1pPr>
          </a:lstStyle>
          <a:p>
            <a:endParaRPr lang="nb-NO" altLang="en-US"/>
          </a:p>
        </p:txBody>
      </p:sp>
      <p:sp>
        <p:nvSpPr>
          <p:cNvPr id="6" name="Plassholder for lysbildenummer 5"/>
          <p:cNvSpPr>
            <a:spLocks noGrp="1"/>
          </p:cNvSpPr>
          <p:nvPr>
            <p:ph type="sldNum" sz="quarter" idx="12"/>
          </p:nvPr>
        </p:nvSpPr>
        <p:spPr/>
        <p:txBody>
          <a:bodyPr/>
          <a:lstStyle>
            <a:lvl1pPr>
              <a:defRPr/>
            </a:lvl1pPr>
          </a:lstStyle>
          <a:p>
            <a:fld id="{9FB743E3-5E82-4945-9226-946F5B8A37DF}" type="slidenum">
              <a:rPr lang="nb-NO" altLang="en-US"/>
              <a:pPr/>
              <a:t>‹#›</a:t>
            </a:fld>
            <a:endParaRPr lang="nb-NO"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22238"/>
            <a:ext cx="7543800" cy="1295400"/>
          </a:xfrm>
        </p:spPr>
        <p:txBody>
          <a:bodyPr/>
          <a:lstStyle/>
          <a:p>
            <a:r>
              <a:rPr lang="nb-NO" smtClean="0"/>
              <a:t>Klikk for å redigere tittelstil</a:t>
            </a:r>
            <a:endParaRPr lang="nb-NO"/>
          </a:p>
        </p:txBody>
      </p:sp>
      <p:sp>
        <p:nvSpPr>
          <p:cNvPr id="3" name="Plassholder for tekst 2"/>
          <p:cNvSpPr>
            <a:spLocks noGrp="1"/>
          </p:cNvSpPr>
          <p:nvPr>
            <p:ph type="body" sz="half" idx="1"/>
          </p:nvPr>
        </p:nvSpPr>
        <p:spPr>
          <a:xfrm>
            <a:off x="457200" y="1719263"/>
            <a:ext cx="4038600" cy="441166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719263"/>
            <a:ext cx="4038600" cy="441166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a:xfrm>
            <a:off x="457200" y="6248400"/>
            <a:ext cx="2133600" cy="457200"/>
          </a:xfrm>
        </p:spPr>
        <p:txBody>
          <a:bodyPr/>
          <a:lstStyle>
            <a:lvl1pPr>
              <a:defRPr/>
            </a:lvl1pPr>
          </a:lstStyle>
          <a:p>
            <a:endParaRPr lang="nb-NO" altLang="en-US"/>
          </a:p>
        </p:txBody>
      </p:sp>
      <p:sp>
        <p:nvSpPr>
          <p:cNvPr id="6" name="Plassholder for bunntekst 5"/>
          <p:cNvSpPr>
            <a:spLocks noGrp="1"/>
          </p:cNvSpPr>
          <p:nvPr>
            <p:ph type="ftr" sz="quarter" idx="11"/>
          </p:nvPr>
        </p:nvSpPr>
        <p:spPr>
          <a:xfrm>
            <a:off x="3124200" y="6248400"/>
            <a:ext cx="2895600" cy="457200"/>
          </a:xfrm>
        </p:spPr>
        <p:txBody>
          <a:bodyPr/>
          <a:lstStyle>
            <a:lvl1pPr>
              <a:defRPr/>
            </a:lvl1pPr>
          </a:lstStyle>
          <a:p>
            <a:endParaRPr lang="nb-NO" altLang="en-US"/>
          </a:p>
        </p:txBody>
      </p:sp>
      <p:sp>
        <p:nvSpPr>
          <p:cNvPr id="7" name="Plassholder for lysbildenummer 6"/>
          <p:cNvSpPr>
            <a:spLocks noGrp="1"/>
          </p:cNvSpPr>
          <p:nvPr>
            <p:ph type="sldNum" sz="quarter" idx="12"/>
          </p:nvPr>
        </p:nvSpPr>
        <p:spPr>
          <a:xfrm>
            <a:off x="6553200" y="6248400"/>
            <a:ext cx="2133600" cy="457200"/>
          </a:xfrm>
        </p:spPr>
        <p:txBody>
          <a:bodyPr/>
          <a:lstStyle>
            <a:lvl1pPr>
              <a:defRPr/>
            </a:lvl1pPr>
          </a:lstStyle>
          <a:p>
            <a:fld id="{719E6C23-D345-4EC8-A938-C67662D0C59F}" type="slidenum">
              <a:rPr lang="nb-NO" altLang="en-US"/>
              <a:pPr/>
              <a:t>‹#›</a:t>
            </a:fld>
            <a:endParaRPr lang="nb-NO"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endParaRPr lang="nb-NO" altLang="en-US"/>
          </a:p>
        </p:txBody>
      </p:sp>
      <p:sp>
        <p:nvSpPr>
          <p:cNvPr id="5" name="Plassholder for bunntekst 4"/>
          <p:cNvSpPr>
            <a:spLocks noGrp="1"/>
          </p:cNvSpPr>
          <p:nvPr>
            <p:ph type="ftr" sz="quarter" idx="11"/>
          </p:nvPr>
        </p:nvSpPr>
        <p:spPr/>
        <p:txBody>
          <a:bodyPr/>
          <a:lstStyle>
            <a:lvl1pPr>
              <a:defRPr/>
            </a:lvl1pPr>
          </a:lstStyle>
          <a:p>
            <a:endParaRPr lang="nb-NO" altLang="en-US"/>
          </a:p>
        </p:txBody>
      </p:sp>
      <p:sp>
        <p:nvSpPr>
          <p:cNvPr id="6" name="Plassholder for lysbildenummer 5"/>
          <p:cNvSpPr>
            <a:spLocks noGrp="1"/>
          </p:cNvSpPr>
          <p:nvPr>
            <p:ph type="sldNum" sz="quarter" idx="12"/>
          </p:nvPr>
        </p:nvSpPr>
        <p:spPr/>
        <p:txBody>
          <a:bodyPr/>
          <a:lstStyle>
            <a:lvl1pPr>
              <a:defRPr/>
            </a:lvl1pPr>
          </a:lstStyle>
          <a:p>
            <a:fld id="{366DB560-C8B4-4D83-9C5E-F8D288CBEA73}" type="slidenum">
              <a:rPr lang="nb-NO" altLang="en-US"/>
              <a:pPr/>
              <a:t>‹#›</a:t>
            </a:fld>
            <a:endParaRPr lang="nb-NO"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endParaRPr lang="nb-NO" altLang="en-US"/>
          </a:p>
        </p:txBody>
      </p:sp>
      <p:sp>
        <p:nvSpPr>
          <p:cNvPr id="5" name="Plassholder for bunntekst 4"/>
          <p:cNvSpPr>
            <a:spLocks noGrp="1"/>
          </p:cNvSpPr>
          <p:nvPr>
            <p:ph type="ftr" sz="quarter" idx="11"/>
          </p:nvPr>
        </p:nvSpPr>
        <p:spPr/>
        <p:txBody>
          <a:bodyPr/>
          <a:lstStyle>
            <a:lvl1pPr>
              <a:defRPr/>
            </a:lvl1pPr>
          </a:lstStyle>
          <a:p>
            <a:endParaRPr lang="nb-NO" altLang="en-US"/>
          </a:p>
        </p:txBody>
      </p:sp>
      <p:sp>
        <p:nvSpPr>
          <p:cNvPr id="6" name="Plassholder for lysbildenummer 5"/>
          <p:cNvSpPr>
            <a:spLocks noGrp="1"/>
          </p:cNvSpPr>
          <p:nvPr>
            <p:ph type="sldNum" sz="quarter" idx="12"/>
          </p:nvPr>
        </p:nvSpPr>
        <p:spPr/>
        <p:txBody>
          <a:bodyPr/>
          <a:lstStyle>
            <a:lvl1pPr>
              <a:defRPr/>
            </a:lvl1pPr>
          </a:lstStyle>
          <a:p>
            <a:fld id="{B22CC8F5-4426-4AD7-A232-26ADF2F0CAA7}" type="slidenum">
              <a:rPr lang="nb-NO" altLang="en-US"/>
              <a:pPr/>
              <a:t>‹#›</a:t>
            </a:fld>
            <a:endParaRPr lang="nb-NO"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lvl1pPr>
              <a:defRPr/>
            </a:lvl1pPr>
          </a:lstStyle>
          <a:p>
            <a:endParaRPr lang="nb-NO" altLang="en-US"/>
          </a:p>
        </p:txBody>
      </p:sp>
      <p:sp>
        <p:nvSpPr>
          <p:cNvPr id="6" name="Plassholder for bunntekst 5"/>
          <p:cNvSpPr>
            <a:spLocks noGrp="1"/>
          </p:cNvSpPr>
          <p:nvPr>
            <p:ph type="ftr" sz="quarter" idx="11"/>
          </p:nvPr>
        </p:nvSpPr>
        <p:spPr/>
        <p:txBody>
          <a:bodyPr/>
          <a:lstStyle>
            <a:lvl1pPr>
              <a:defRPr/>
            </a:lvl1pPr>
          </a:lstStyle>
          <a:p>
            <a:endParaRPr lang="nb-NO" altLang="en-US"/>
          </a:p>
        </p:txBody>
      </p:sp>
      <p:sp>
        <p:nvSpPr>
          <p:cNvPr id="7" name="Plassholder for lysbildenummer 6"/>
          <p:cNvSpPr>
            <a:spLocks noGrp="1"/>
          </p:cNvSpPr>
          <p:nvPr>
            <p:ph type="sldNum" sz="quarter" idx="12"/>
          </p:nvPr>
        </p:nvSpPr>
        <p:spPr/>
        <p:txBody>
          <a:bodyPr/>
          <a:lstStyle>
            <a:lvl1pPr>
              <a:defRPr/>
            </a:lvl1pPr>
          </a:lstStyle>
          <a:p>
            <a:fld id="{D5382BA2-E9BC-400D-8C94-5326550A0276}" type="slidenum">
              <a:rPr lang="nb-NO" altLang="en-US"/>
              <a:pPr/>
              <a:t>‹#›</a:t>
            </a:fld>
            <a:endParaRPr lang="nb-NO"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lvl1pPr>
              <a:defRPr/>
            </a:lvl1pPr>
          </a:lstStyle>
          <a:p>
            <a:endParaRPr lang="nb-NO" altLang="en-US"/>
          </a:p>
        </p:txBody>
      </p:sp>
      <p:sp>
        <p:nvSpPr>
          <p:cNvPr id="8" name="Plassholder for bunntekst 7"/>
          <p:cNvSpPr>
            <a:spLocks noGrp="1"/>
          </p:cNvSpPr>
          <p:nvPr>
            <p:ph type="ftr" sz="quarter" idx="11"/>
          </p:nvPr>
        </p:nvSpPr>
        <p:spPr/>
        <p:txBody>
          <a:bodyPr/>
          <a:lstStyle>
            <a:lvl1pPr>
              <a:defRPr/>
            </a:lvl1pPr>
          </a:lstStyle>
          <a:p>
            <a:endParaRPr lang="nb-NO" altLang="en-US"/>
          </a:p>
        </p:txBody>
      </p:sp>
      <p:sp>
        <p:nvSpPr>
          <p:cNvPr id="9" name="Plassholder for lysbildenummer 8"/>
          <p:cNvSpPr>
            <a:spLocks noGrp="1"/>
          </p:cNvSpPr>
          <p:nvPr>
            <p:ph type="sldNum" sz="quarter" idx="12"/>
          </p:nvPr>
        </p:nvSpPr>
        <p:spPr/>
        <p:txBody>
          <a:bodyPr/>
          <a:lstStyle>
            <a:lvl1pPr>
              <a:defRPr/>
            </a:lvl1pPr>
          </a:lstStyle>
          <a:p>
            <a:fld id="{3A083CC3-FB31-4BF6-9560-098FAB2D4B0C}" type="slidenum">
              <a:rPr lang="nb-NO" altLang="en-US"/>
              <a:pPr/>
              <a:t>‹#›</a:t>
            </a:fld>
            <a:endParaRPr lang="nb-NO"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lvl1pPr>
              <a:defRPr/>
            </a:lvl1pPr>
          </a:lstStyle>
          <a:p>
            <a:endParaRPr lang="nb-NO" altLang="en-US"/>
          </a:p>
        </p:txBody>
      </p:sp>
      <p:sp>
        <p:nvSpPr>
          <p:cNvPr id="4" name="Plassholder for bunntekst 3"/>
          <p:cNvSpPr>
            <a:spLocks noGrp="1"/>
          </p:cNvSpPr>
          <p:nvPr>
            <p:ph type="ftr" sz="quarter" idx="11"/>
          </p:nvPr>
        </p:nvSpPr>
        <p:spPr/>
        <p:txBody>
          <a:bodyPr/>
          <a:lstStyle>
            <a:lvl1pPr>
              <a:defRPr/>
            </a:lvl1pPr>
          </a:lstStyle>
          <a:p>
            <a:endParaRPr lang="nb-NO" altLang="en-US"/>
          </a:p>
        </p:txBody>
      </p:sp>
      <p:sp>
        <p:nvSpPr>
          <p:cNvPr id="5" name="Plassholder for lysbildenummer 4"/>
          <p:cNvSpPr>
            <a:spLocks noGrp="1"/>
          </p:cNvSpPr>
          <p:nvPr>
            <p:ph type="sldNum" sz="quarter" idx="12"/>
          </p:nvPr>
        </p:nvSpPr>
        <p:spPr/>
        <p:txBody>
          <a:bodyPr/>
          <a:lstStyle>
            <a:lvl1pPr>
              <a:defRPr/>
            </a:lvl1pPr>
          </a:lstStyle>
          <a:p>
            <a:fld id="{5CD8E548-C024-410A-AED5-2B5F70DBA8D8}" type="slidenum">
              <a:rPr lang="nb-NO" altLang="en-US"/>
              <a:pPr/>
              <a:t>‹#›</a:t>
            </a:fld>
            <a:endParaRPr lang="nb-NO"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endParaRPr lang="nb-NO" altLang="en-US"/>
          </a:p>
        </p:txBody>
      </p:sp>
      <p:sp>
        <p:nvSpPr>
          <p:cNvPr id="3" name="Plassholder for bunntekst 2"/>
          <p:cNvSpPr>
            <a:spLocks noGrp="1"/>
          </p:cNvSpPr>
          <p:nvPr>
            <p:ph type="ftr" sz="quarter" idx="11"/>
          </p:nvPr>
        </p:nvSpPr>
        <p:spPr/>
        <p:txBody>
          <a:bodyPr/>
          <a:lstStyle>
            <a:lvl1pPr>
              <a:defRPr/>
            </a:lvl1pPr>
          </a:lstStyle>
          <a:p>
            <a:endParaRPr lang="nb-NO" altLang="en-US"/>
          </a:p>
        </p:txBody>
      </p:sp>
      <p:sp>
        <p:nvSpPr>
          <p:cNvPr id="4" name="Plassholder for lysbildenummer 3"/>
          <p:cNvSpPr>
            <a:spLocks noGrp="1"/>
          </p:cNvSpPr>
          <p:nvPr>
            <p:ph type="sldNum" sz="quarter" idx="12"/>
          </p:nvPr>
        </p:nvSpPr>
        <p:spPr/>
        <p:txBody>
          <a:bodyPr/>
          <a:lstStyle>
            <a:lvl1pPr>
              <a:defRPr/>
            </a:lvl1pPr>
          </a:lstStyle>
          <a:p>
            <a:fld id="{8A70CAC2-0B6F-4901-8835-864755CB5D24}" type="slidenum">
              <a:rPr lang="nb-NO" altLang="en-US"/>
              <a:pPr/>
              <a:t>‹#›</a:t>
            </a:fld>
            <a:endParaRPr lang="nb-NO"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nb-NO" altLang="en-US"/>
          </a:p>
        </p:txBody>
      </p:sp>
      <p:sp>
        <p:nvSpPr>
          <p:cNvPr id="6" name="Plassholder for bunntekst 5"/>
          <p:cNvSpPr>
            <a:spLocks noGrp="1"/>
          </p:cNvSpPr>
          <p:nvPr>
            <p:ph type="ftr" sz="quarter" idx="11"/>
          </p:nvPr>
        </p:nvSpPr>
        <p:spPr/>
        <p:txBody>
          <a:bodyPr/>
          <a:lstStyle>
            <a:lvl1pPr>
              <a:defRPr/>
            </a:lvl1pPr>
          </a:lstStyle>
          <a:p>
            <a:endParaRPr lang="nb-NO" altLang="en-US"/>
          </a:p>
        </p:txBody>
      </p:sp>
      <p:sp>
        <p:nvSpPr>
          <p:cNvPr id="7" name="Plassholder for lysbildenummer 6"/>
          <p:cNvSpPr>
            <a:spLocks noGrp="1"/>
          </p:cNvSpPr>
          <p:nvPr>
            <p:ph type="sldNum" sz="quarter" idx="12"/>
          </p:nvPr>
        </p:nvSpPr>
        <p:spPr/>
        <p:txBody>
          <a:bodyPr/>
          <a:lstStyle>
            <a:lvl1pPr>
              <a:defRPr/>
            </a:lvl1pPr>
          </a:lstStyle>
          <a:p>
            <a:fld id="{3F434ACE-C042-4BCC-8E79-21241AB44241}" type="slidenum">
              <a:rPr lang="nb-NO" altLang="en-US"/>
              <a:pPr/>
              <a:t>‹#›</a:t>
            </a:fld>
            <a:endParaRPr lang="nb-NO"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nb-NO" altLang="en-US"/>
          </a:p>
        </p:txBody>
      </p:sp>
      <p:sp>
        <p:nvSpPr>
          <p:cNvPr id="6" name="Plassholder for bunntekst 5"/>
          <p:cNvSpPr>
            <a:spLocks noGrp="1"/>
          </p:cNvSpPr>
          <p:nvPr>
            <p:ph type="ftr" sz="quarter" idx="11"/>
          </p:nvPr>
        </p:nvSpPr>
        <p:spPr/>
        <p:txBody>
          <a:bodyPr/>
          <a:lstStyle>
            <a:lvl1pPr>
              <a:defRPr/>
            </a:lvl1pPr>
          </a:lstStyle>
          <a:p>
            <a:endParaRPr lang="nb-NO" altLang="en-US"/>
          </a:p>
        </p:txBody>
      </p:sp>
      <p:sp>
        <p:nvSpPr>
          <p:cNvPr id="7" name="Plassholder for lysbildenummer 6"/>
          <p:cNvSpPr>
            <a:spLocks noGrp="1"/>
          </p:cNvSpPr>
          <p:nvPr>
            <p:ph type="sldNum" sz="quarter" idx="12"/>
          </p:nvPr>
        </p:nvSpPr>
        <p:spPr/>
        <p:txBody>
          <a:bodyPr/>
          <a:lstStyle>
            <a:lvl1pPr>
              <a:defRPr/>
            </a:lvl1pPr>
          </a:lstStyle>
          <a:p>
            <a:fld id="{F589061F-E428-4CD4-B0B9-FE7E41111A71}" type="slidenum">
              <a:rPr lang="nb-NO" altLang="en-US"/>
              <a:pPr/>
              <a:t>‹#›</a:t>
            </a:fld>
            <a:endParaRPr lang="nb-NO"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nb-NO"/>
          </a:p>
        </p:txBody>
      </p:sp>
      <p:sp>
        <p:nvSpPr>
          <p:cNvPr id="7373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nb-NO" altLang="en-US" smtClean="0"/>
              <a:t>Klikk for å redigere tittelstil</a:t>
            </a:r>
          </a:p>
        </p:txBody>
      </p:sp>
      <p:sp>
        <p:nvSpPr>
          <p:cNvPr id="7373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altLang="en-US" smtClean="0"/>
              <a:t>Klikk for å redigere tekststiler i malen</a:t>
            </a:r>
          </a:p>
          <a:p>
            <a:pPr lvl="1"/>
            <a:r>
              <a:rPr lang="nb-NO" altLang="en-US" smtClean="0"/>
              <a:t>Andre nivå</a:t>
            </a:r>
          </a:p>
          <a:p>
            <a:pPr lvl="2"/>
            <a:r>
              <a:rPr lang="nb-NO" altLang="en-US" smtClean="0"/>
              <a:t>Tredje nivå</a:t>
            </a:r>
          </a:p>
          <a:p>
            <a:pPr lvl="3"/>
            <a:r>
              <a:rPr lang="nb-NO" altLang="en-US" smtClean="0"/>
              <a:t>Fjerde nivå</a:t>
            </a:r>
          </a:p>
          <a:p>
            <a:pPr lvl="4"/>
            <a:r>
              <a:rPr lang="nb-NO" altLang="en-US" smtClean="0"/>
              <a:t>Femte nivå</a:t>
            </a:r>
          </a:p>
        </p:txBody>
      </p:sp>
      <p:sp>
        <p:nvSpPr>
          <p:cNvPr id="7373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nb-NO" altLang="en-US"/>
          </a:p>
        </p:txBody>
      </p:sp>
      <p:sp>
        <p:nvSpPr>
          <p:cNvPr id="7373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nb-NO" altLang="en-US"/>
          </a:p>
        </p:txBody>
      </p:sp>
      <p:sp>
        <p:nvSpPr>
          <p:cNvPr id="7373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B4FB2C27-A81F-40D5-8542-9F5131E3B18A}" type="slidenum">
              <a:rPr lang="nb-NO" altLang="en-US"/>
              <a:pPr/>
              <a:t>‹#›</a:t>
            </a:fld>
            <a:endParaRPr lang="nb-NO" altLang="en-US"/>
          </a:p>
        </p:txBody>
      </p:sp>
      <p:grpSp>
        <p:nvGrpSpPr>
          <p:cNvPr id="73736" name="Group 8"/>
          <p:cNvGrpSpPr>
            <a:grpSpLocks/>
          </p:cNvGrpSpPr>
          <p:nvPr/>
        </p:nvGrpSpPr>
        <p:grpSpPr bwMode="auto">
          <a:xfrm>
            <a:off x="8153400" y="152400"/>
            <a:ext cx="792163" cy="1295400"/>
            <a:chOff x="5136" y="960"/>
            <a:chExt cx="528" cy="864"/>
          </a:xfrm>
        </p:grpSpPr>
        <p:sp>
          <p:nvSpPr>
            <p:cNvPr id="73737"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nb-NO"/>
            </a:p>
          </p:txBody>
        </p:sp>
        <p:sp>
          <p:nvSpPr>
            <p:cNvPr id="73738"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nb-NO"/>
            </a:p>
          </p:txBody>
        </p:sp>
        <p:sp>
          <p:nvSpPr>
            <p:cNvPr id="73739"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nb-NO"/>
            </a:p>
          </p:txBody>
        </p:sp>
        <p:sp>
          <p:nvSpPr>
            <p:cNvPr id="73740"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nb-NO"/>
            </a:p>
          </p:txBody>
        </p:sp>
        <p:sp>
          <p:nvSpPr>
            <p:cNvPr id="73741"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nb-NO"/>
            </a:p>
          </p:txBody>
        </p:sp>
        <p:sp>
          <p:nvSpPr>
            <p:cNvPr id="73742"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nb-NO"/>
            </a:p>
          </p:txBody>
        </p:sp>
        <p:sp>
          <p:nvSpPr>
            <p:cNvPr id="73743"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nb-NO"/>
            </a:p>
          </p:txBody>
        </p:sp>
        <p:sp>
          <p:nvSpPr>
            <p:cNvPr id="73744"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nb-NO"/>
            </a:p>
          </p:txBody>
        </p:sp>
        <p:sp>
          <p:nvSpPr>
            <p:cNvPr id="73745"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nb-NO"/>
            </a:p>
          </p:txBody>
        </p:sp>
        <p:sp>
          <p:nvSpPr>
            <p:cNvPr id="73746"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nb-NO"/>
            </a:p>
          </p:txBody>
        </p:sp>
        <p:sp>
          <p:nvSpPr>
            <p:cNvPr id="73747"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nb-NO"/>
            </a:p>
          </p:txBody>
        </p:sp>
        <p:sp>
          <p:nvSpPr>
            <p:cNvPr id="73748"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nb-NO"/>
            </a:p>
          </p:txBody>
        </p:sp>
        <p:sp>
          <p:nvSpPr>
            <p:cNvPr id="73749"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nb-NO"/>
            </a:p>
          </p:txBody>
        </p:sp>
        <p:sp>
          <p:nvSpPr>
            <p:cNvPr id="73750"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nb-NO"/>
            </a:p>
          </p:txBody>
        </p:sp>
        <p:sp>
          <p:nvSpPr>
            <p:cNvPr id="73751"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nb-NO"/>
            </a:p>
          </p:txBody>
        </p:sp>
        <p:sp>
          <p:nvSpPr>
            <p:cNvPr id="73752"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nb-NO"/>
            </a:p>
          </p:txBody>
        </p:sp>
        <p:sp>
          <p:nvSpPr>
            <p:cNvPr id="73753"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nb-NO"/>
            </a:p>
          </p:txBody>
        </p:sp>
        <p:sp>
          <p:nvSpPr>
            <p:cNvPr id="73754"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nb-NO"/>
            </a:p>
          </p:txBody>
        </p:sp>
        <p:sp>
          <p:nvSpPr>
            <p:cNvPr id="73755"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nb-NO"/>
            </a:p>
          </p:txBody>
        </p:sp>
        <p:sp>
          <p:nvSpPr>
            <p:cNvPr id="73756"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nb-NO"/>
            </a:p>
          </p:txBody>
        </p:sp>
        <p:sp>
          <p:nvSpPr>
            <p:cNvPr id="73757"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nb-NO"/>
            </a:p>
          </p:txBody>
        </p:sp>
        <p:sp>
          <p:nvSpPr>
            <p:cNvPr id="73758"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nb-NO"/>
            </a:p>
          </p:txBody>
        </p:sp>
        <p:sp>
          <p:nvSpPr>
            <p:cNvPr id="73759"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nb-NO"/>
            </a:p>
          </p:txBody>
        </p:sp>
        <p:sp>
          <p:nvSpPr>
            <p:cNvPr id="73760"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nb-NO"/>
            </a:p>
          </p:txBody>
        </p:sp>
        <p:sp>
          <p:nvSpPr>
            <p:cNvPr id="73761"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nb-NO"/>
            </a:p>
          </p:txBody>
        </p:sp>
        <p:sp>
          <p:nvSpPr>
            <p:cNvPr id="73762"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nb-NO"/>
            </a:p>
          </p:txBody>
        </p:sp>
        <p:sp>
          <p:nvSpPr>
            <p:cNvPr id="73763"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nb-NO"/>
            </a:p>
          </p:txBody>
        </p:sp>
        <p:sp>
          <p:nvSpPr>
            <p:cNvPr id="73764"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nb-NO"/>
            </a:p>
          </p:txBody>
        </p:sp>
        <p:sp>
          <p:nvSpPr>
            <p:cNvPr id="73765"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nb-NO"/>
            </a:p>
          </p:txBody>
        </p:sp>
        <p:sp>
          <p:nvSpPr>
            <p:cNvPr id="73766"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nb-NO"/>
            </a:p>
          </p:txBody>
        </p:sp>
        <p:sp>
          <p:nvSpPr>
            <p:cNvPr id="73767"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nb-NO"/>
            </a:p>
          </p:txBody>
        </p:sp>
      </p:gr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iming>
    <p:tnLst>
      <p:par>
        <p:cTn id="1" dur="indefinite" restart="never" nodeType="tmRoot"/>
      </p:par>
    </p:tnLst>
  </p:timing>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476250"/>
            <a:ext cx="7772400" cy="720725"/>
          </a:xfrm>
        </p:spPr>
        <p:txBody>
          <a:bodyPr/>
          <a:lstStyle/>
          <a:p>
            <a:pPr algn="l"/>
            <a:r>
              <a:rPr lang="nb-NO" sz="3200"/>
              <a:t>De store læringsteoriene</a:t>
            </a:r>
            <a:r>
              <a:rPr lang="nb-NO" sz="4400"/>
              <a:t>:</a:t>
            </a:r>
            <a:br>
              <a:rPr lang="nb-NO" sz="4400"/>
            </a:br>
            <a:endParaRPr lang="nb-NO" sz="4400"/>
          </a:p>
        </p:txBody>
      </p:sp>
      <p:sp>
        <p:nvSpPr>
          <p:cNvPr id="2051" name="Rectangle 3"/>
          <p:cNvSpPr>
            <a:spLocks noGrp="1" noChangeArrowheads="1"/>
          </p:cNvSpPr>
          <p:nvPr>
            <p:ph type="subTitle" idx="1"/>
          </p:nvPr>
        </p:nvSpPr>
        <p:spPr>
          <a:xfrm>
            <a:off x="684213" y="1412875"/>
            <a:ext cx="7775575" cy="4968875"/>
          </a:xfrm>
        </p:spPr>
        <p:txBody>
          <a:bodyPr/>
          <a:lstStyle/>
          <a:p>
            <a:pPr algn="l"/>
            <a:r>
              <a:rPr lang="nb-NO"/>
              <a:t>Psykologiske teorier:</a:t>
            </a:r>
          </a:p>
          <a:p>
            <a:pPr algn="l"/>
            <a:r>
              <a:rPr lang="nb-NO"/>
              <a:t>Det som skiller de store læringsteoriene er deres syn på:</a:t>
            </a:r>
          </a:p>
          <a:p>
            <a:pPr algn="l"/>
            <a:r>
              <a:rPr lang="nb-NO"/>
              <a:t>- Hvordan virkeligheten ser ut</a:t>
            </a:r>
          </a:p>
          <a:p>
            <a:pPr algn="l">
              <a:buFontTx/>
              <a:buChar char="-"/>
            </a:pPr>
            <a:r>
              <a:rPr lang="nb-NO"/>
              <a:t> Hvordan ting virkelig er</a:t>
            </a:r>
          </a:p>
          <a:p>
            <a:pPr algn="l">
              <a:buFontTx/>
              <a:buChar char="-"/>
            </a:pPr>
            <a:endParaRPr lang="nb-NO"/>
          </a:p>
          <a:p>
            <a:pPr algn="l"/>
            <a:r>
              <a:rPr lang="nb-NO"/>
              <a:t>(ontologiske spørsmål)</a:t>
            </a:r>
          </a:p>
          <a:p>
            <a:pPr algn="l"/>
            <a:r>
              <a:rPr lang="nb-NO" sz="2000"/>
              <a:t>(Ontologi gresk oppr. ”slik ting faktisk er”)</a:t>
            </a:r>
          </a:p>
          <a:p>
            <a:endParaRPr lang="nb-NO" sz="2000"/>
          </a:p>
          <a:p>
            <a:endParaRPr lang="nb-NO"/>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nb-NO"/>
              <a:t>Kognitiv psykologi</a:t>
            </a:r>
            <a:br>
              <a:rPr lang="nb-NO"/>
            </a:br>
            <a:r>
              <a:rPr lang="nb-NO" sz="1700" b="0"/>
              <a:t>-individperspektiv</a:t>
            </a:r>
          </a:p>
        </p:txBody>
      </p:sp>
      <p:sp>
        <p:nvSpPr>
          <p:cNvPr id="77827" name="Rectangle 3"/>
          <p:cNvSpPr>
            <a:spLocks noGrp="1" noChangeArrowheads="1"/>
          </p:cNvSpPr>
          <p:nvPr>
            <p:ph type="body" idx="1"/>
          </p:nvPr>
        </p:nvSpPr>
        <p:spPr/>
        <p:txBody>
          <a:bodyPr/>
          <a:lstStyle/>
          <a:p>
            <a:r>
              <a:rPr lang="nb-NO" sz="2000"/>
              <a:t>Kognitive prosesser: </a:t>
            </a:r>
          </a:p>
          <a:p>
            <a:pPr lvl="1"/>
            <a:r>
              <a:rPr lang="nb-NO" sz="2000"/>
              <a:t>- læring, hukommelse tenkning og problemløsning</a:t>
            </a:r>
          </a:p>
          <a:p>
            <a:r>
              <a:rPr lang="nb-NO" sz="2000"/>
              <a:t>- søker mening og sammenheng i tilværelsen</a:t>
            </a:r>
          </a:p>
          <a:p>
            <a:pPr lvl="1"/>
            <a:r>
              <a:rPr lang="nb-NO" sz="2000"/>
              <a:t>- tendens til å organisere kunnskap i mønstre</a:t>
            </a:r>
          </a:p>
          <a:p>
            <a:r>
              <a:rPr lang="nb-NO" sz="2000"/>
              <a:t>- hjernen som datamaskin:</a:t>
            </a:r>
          </a:p>
          <a:p>
            <a:pPr lvl="1"/>
            <a:r>
              <a:rPr lang="nb-NO" sz="2000"/>
              <a:t>- persepsjon – bearbeiding - atferd</a:t>
            </a:r>
          </a:p>
          <a:p>
            <a:pPr lvl="1"/>
            <a:r>
              <a:rPr lang="nb-NO" sz="2000"/>
              <a:t>- Input – prosessering – output</a:t>
            </a:r>
          </a:p>
          <a:p>
            <a:r>
              <a:rPr lang="nb-NO" sz="2000"/>
              <a:t>Språk og språkutvikling</a:t>
            </a:r>
          </a:p>
          <a:p>
            <a:pPr lvl="1"/>
            <a:r>
              <a:rPr lang="nb-NO" sz="2000"/>
              <a:t>Viktig grein innenfor kognitiv psykologi</a:t>
            </a:r>
          </a:p>
          <a:p>
            <a:pPr lvl="1"/>
            <a:r>
              <a:rPr lang="nb-NO" sz="2000"/>
              <a:t>Piaget (1896-1980)</a:t>
            </a:r>
          </a:p>
          <a:p>
            <a:pPr lvl="1"/>
            <a:endParaRPr lang="nb-NO" sz="2000"/>
          </a:p>
          <a:p>
            <a:pPr lvl="1"/>
            <a:endParaRPr lang="nb-NO" sz="1500"/>
          </a:p>
          <a:p>
            <a:pPr lvl="1"/>
            <a:endParaRPr lang="nb-NO" sz="1500"/>
          </a:p>
          <a:p>
            <a:endParaRPr lang="nb-NO" sz="17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nb-NO"/>
              <a:t>Sosialpsykologi</a:t>
            </a:r>
          </a:p>
        </p:txBody>
      </p:sp>
      <p:sp>
        <p:nvSpPr>
          <p:cNvPr id="79875" name="Rectangle 3"/>
          <p:cNvSpPr>
            <a:spLocks noGrp="1" noChangeArrowheads="1"/>
          </p:cNvSpPr>
          <p:nvPr>
            <p:ph type="body" idx="1"/>
          </p:nvPr>
        </p:nvSpPr>
        <p:spPr/>
        <p:txBody>
          <a:bodyPr/>
          <a:lstStyle/>
          <a:p>
            <a:pPr lvl="1"/>
            <a:r>
              <a:rPr lang="nb-NO" sz="1300" b="1"/>
              <a:t>Individ OG MILJØ-perspektiv</a:t>
            </a:r>
          </a:p>
          <a:p>
            <a:r>
              <a:rPr lang="nb-NO" sz="2100" b="1"/>
              <a:t>Symbolsk </a:t>
            </a:r>
            <a:r>
              <a:rPr lang="nb-NO" sz="2100" b="1" u="sng"/>
              <a:t>interaksjonisme</a:t>
            </a:r>
          </a:p>
          <a:p>
            <a:pPr lvl="1">
              <a:buFont typeface="Wingdings" pitchFamily="2" charset="2"/>
              <a:buNone/>
            </a:pPr>
            <a:r>
              <a:rPr lang="nb-NO" sz="2200" u="sng"/>
              <a:t>Samspill</a:t>
            </a:r>
          </a:p>
          <a:p>
            <a:pPr lvl="1"/>
            <a:r>
              <a:rPr lang="nb-NO" sz="2200" u="sng"/>
              <a:t>symbol</a:t>
            </a:r>
          </a:p>
          <a:p>
            <a:r>
              <a:rPr lang="nb-NO" sz="2600"/>
              <a:t>Gjensidig påvirkning </a:t>
            </a:r>
          </a:p>
          <a:p>
            <a:pPr lvl="1"/>
            <a:r>
              <a:rPr lang="nb-NO" sz="2200"/>
              <a:t>Speilingsmetaforen</a:t>
            </a:r>
          </a:p>
          <a:p>
            <a:pPr lvl="1"/>
            <a:r>
              <a:rPr lang="nb-NO" sz="2200"/>
              <a:t>Oppfatning om oss selv</a:t>
            </a:r>
          </a:p>
          <a:p>
            <a:pPr lvl="1"/>
            <a:r>
              <a:rPr lang="nb-NO" sz="2200"/>
              <a:t>Kommunikasjon gjennom symbolspråk</a:t>
            </a:r>
          </a:p>
          <a:p>
            <a:pPr lvl="2"/>
            <a:r>
              <a:rPr lang="nb-NO" sz="2100"/>
              <a:t> </a:t>
            </a:r>
            <a:r>
              <a:rPr lang="nb-NO" sz="1400" b="1"/>
              <a:t>Mead (1863-1931)</a:t>
            </a:r>
          </a:p>
          <a:p>
            <a:pPr lvl="2"/>
            <a:r>
              <a:rPr lang="nb-NO" sz="1400" b="1"/>
              <a:t>Dewey(1859-1952)</a:t>
            </a:r>
          </a:p>
          <a:p>
            <a:endParaRPr lang="nb-NO" sz="26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nb-NO"/>
              <a:t>To hovedretninger</a:t>
            </a:r>
          </a:p>
        </p:txBody>
      </p:sp>
      <p:sp>
        <p:nvSpPr>
          <p:cNvPr id="4099" name="Rectangle 3"/>
          <p:cNvSpPr>
            <a:spLocks noGrp="1" noChangeArrowheads="1"/>
          </p:cNvSpPr>
          <p:nvPr>
            <p:ph type="body" idx="1"/>
          </p:nvPr>
        </p:nvSpPr>
        <p:spPr/>
        <p:txBody>
          <a:bodyPr/>
          <a:lstStyle/>
          <a:p>
            <a:r>
              <a:rPr lang="nb-NO" u="sng"/>
              <a:t>Objektivisme</a:t>
            </a:r>
            <a:r>
              <a:rPr lang="nb-NO"/>
              <a:t> – verden består av ting/objekter som kan observeres slik de i virkeligheten er, uavhengig av den som oppfatter</a:t>
            </a:r>
          </a:p>
          <a:p>
            <a:r>
              <a:rPr lang="nb-NO" u="sng"/>
              <a:t>Subjektivisme</a:t>
            </a:r>
            <a:r>
              <a:rPr lang="nb-NO"/>
              <a:t> –  den ytre verden eksisterer slik den oppfattes og tolkes av den som observerer</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nb-NO" b="0"/>
              <a:t>Objektivisme:</a:t>
            </a:r>
          </a:p>
        </p:txBody>
      </p:sp>
      <p:sp>
        <p:nvSpPr>
          <p:cNvPr id="67587" name="Rectangle 3"/>
          <p:cNvSpPr>
            <a:spLocks noGrp="1" noChangeArrowheads="1"/>
          </p:cNvSpPr>
          <p:nvPr>
            <p:ph type="body" idx="1"/>
          </p:nvPr>
        </p:nvSpPr>
        <p:spPr/>
        <p:txBody>
          <a:bodyPr/>
          <a:lstStyle/>
          <a:p>
            <a:r>
              <a:rPr lang="nb-NO"/>
              <a:t>Mennesket en biologisk mekanisme uten selvstendig vilje</a:t>
            </a:r>
          </a:p>
          <a:p>
            <a:r>
              <a:rPr lang="nb-NO"/>
              <a:t>Følger fysiske lover akkurat som naturen for øvrig</a:t>
            </a:r>
          </a:p>
          <a:p>
            <a:r>
              <a:rPr lang="nb-NO"/>
              <a:t>I dag: ingen psykologiske teorier som bygger på objektivisme i rendyrket form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nb-NO"/>
              <a:t>Behaviorismen</a:t>
            </a:r>
          </a:p>
        </p:txBody>
      </p:sp>
      <p:sp>
        <p:nvSpPr>
          <p:cNvPr id="68611" name="Rectangle 3"/>
          <p:cNvSpPr>
            <a:spLocks noGrp="1" noChangeArrowheads="1"/>
          </p:cNvSpPr>
          <p:nvPr>
            <p:ph type="body" idx="1"/>
          </p:nvPr>
        </p:nvSpPr>
        <p:spPr/>
        <p:txBody>
          <a:bodyPr/>
          <a:lstStyle/>
          <a:p>
            <a:pPr>
              <a:lnSpc>
                <a:spcPct val="90000"/>
              </a:lnSpc>
            </a:pPr>
            <a:r>
              <a:rPr lang="nb-NO"/>
              <a:t>Utviklet i USA første halvdel av 1900-tallet</a:t>
            </a:r>
          </a:p>
          <a:p>
            <a:pPr>
              <a:lnSpc>
                <a:spcPct val="90000"/>
              </a:lnSpc>
            </a:pPr>
            <a:r>
              <a:rPr lang="nb-NO"/>
              <a:t>Sann vitenskap kan bare holde seg til det som kan observeres, telles og måles</a:t>
            </a:r>
          </a:p>
          <a:p>
            <a:pPr>
              <a:lnSpc>
                <a:spcPct val="90000"/>
              </a:lnSpc>
            </a:pPr>
            <a:r>
              <a:rPr lang="nb-NO"/>
              <a:t>I studier av mennesket bare mulig å observere hva som påvirker individet og hva slags atferd som følger av denne påvirkningen</a:t>
            </a:r>
          </a:p>
          <a:p>
            <a:pPr>
              <a:lnSpc>
                <a:spcPct val="90000"/>
              </a:lnSpc>
            </a:pPr>
            <a:r>
              <a:rPr lang="nb-NO"/>
              <a:t>Påvirkning = </a:t>
            </a:r>
            <a:r>
              <a:rPr lang="nb-NO" b="1" u="sng"/>
              <a:t>stimulus</a:t>
            </a:r>
          </a:p>
          <a:p>
            <a:pPr>
              <a:lnSpc>
                <a:spcPct val="90000"/>
              </a:lnSpc>
            </a:pPr>
            <a:r>
              <a:rPr lang="nb-NO"/>
              <a:t>Påfølgende atferd = </a:t>
            </a:r>
            <a:r>
              <a:rPr lang="nb-NO" b="1" u="sng"/>
              <a:t>respons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nb-NO"/>
              <a:t>Behaviorismen - forts</a:t>
            </a:r>
          </a:p>
        </p:txBody>
      </p:sp>
      <p:sp>
        <p:nvSpPr>
          <p:cNvPr id="69635" name="Rectangle 3"/>
          <p:cNvSpPr>
            <a:spLocks noGrp="1" noChangeArrowheads="1"/>
          </p:cNvSpPr>
          <p:nvPr>
            <p:ph type="body" idx="1"/>
          </p:nvPr>
        </p:nvSpPr>
        <p:spPr/>
        <p:txBody>
          <a:bodyPr/>
          <a:lstStyle/>
          <a:p>
            <a:pPr algn="ctr"/>
            <a:r>
              <a:rPr lang="nb-NO"/>
              <a:t>Stimulus – respons </a:t>
            </a:r>
          </a:p>
          <a:p>
            <a:pPr lvl="2" algn="ctr"/>
            <a:r>
              <a:rPr lang="nb-NO"/>
              <a:t>Brukes bevisst i læringssammenheng</a:t>
            </a:r>
          </a:p>
          <a:p>
            <a:pPr algn="ctr"/>
            <a:r>
              <a:rPr lang="nb-NO"/>
              <a:t>Belønning og straff</a:t>
            </a:r>
          </a:p>
          <a:p>
            <a:pPr algn="ctr"/>
            <a:endParaRPr lang="nb-NO"/>
          </a:p>
          <a:p>
            <a:pPr algn="ctr"/>
            <a:r>
              <a:rPr lang="nb-NO"/>
              <a:t>Ideen om mennesket som et tomt kar</a:t>
            </a:r>
          </a:p>
          <a:p>
            <a:pPr algn="ctr"/>
            <a:r>
              <a:rPr lang="nb-NO"/>
              <a:t>Kan lære hva som helst</a:t>
            </a:r>
          </a:p>
          <a:p>
            <a:pPr algn="ctr"/>
            <a:r>
              <a:rPr lang="nb-NO"/>
              <a:t>Hedonistisk prinsipp:</a:t>
            </a:r>
          </a:p>
          <a:p>
            <a:pPr algn="ctr"/>
            <a:r>
              <a:rPr lang="nb-NO"/>
              <a:t>Søker behag – unngår ubehag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nb-NO" b="0"/>
              <a:t>Subjektivisme</a:t>
            </a:r>
          </a:p>
        </p:txBody>
      </p:sp>
      <p:sp>
        <p:nvSpPr>
          <p:cNvPr id="70659" name="Rectangle 3"/>
          <p:cNvSpPr>
            <a:spLocks noGrp="1" noChangeArrowheads="1"/>
          </p:cNvSpPr>
          <p:nvPr>
            <p:ph type="body" idx="1"/>
          </p:nvPr>
        </p:nvSpPr>
        <p:spPr/>
        <p:txBody>
          <a:bodyPr/>
          <a:lstStyle/>
          <a:p>
            <a:r>
              <a:rPr lang="nb-NO"/>
              <a:t>Den ytre verden eksisterer bare slik den oppfattes eller tolkes av den som observerer</a:t>
            </a:r>
          </a:p>
          <a:p>
            <a:r>
              <a:rPr lang="nb-NO"/>
              <a:t>Fenomenologi</a:t>
            </a:r>
          </a:p>
          <a:p>
            <a:pPr lvl="1"/>
            <a:r>
              <a:rPr lang="nb-NO" sz="2000"/>
              <a:t>Hvordan en fenomen arter seg for et enkeltindivid i dets livsverden</a:t>
            </a:r>
          </a:p>
          <a:p>
            <a:r>
              <a:rPr lang="nb-NO"/>
              <a:t>Humanisme</a:t>
            </a:r>
          </a:p>
          <a:p>
            <a:pPr lvl="1"/>
            <a:r>
              <a:rPr lang="nb-NO" sz="2000"/>
              <a:t>Mennesket unikt i skaperverket (relig.)</a:t>
            </a:r>
          </a:p>
          <a:p>
            <a:pPr lvl="1"/>
            <a:r>
              <a:rPr lang="nb-NO" sz="2000"/>
              <a:t>Mennesket fri vilje og kan selv bestemme hva det skal gjøre</a:t>
            </a:r>
          </a:p>
          <a:p>
            <a:pPr lvl="1"/>
            <a:r>
              <a:rPr lang="nb-NO" sz="2000"/>
              <a:t>Mennesket et meningssøkende vesen som kan ta ansvar for sine handlinger</a:t>
            </a:r>
          </a:p>
          <a:p>
            <a:endParaRPr lang="nb-NO"/>
          </a:p>
          <a:p>
            <a:endParaRPr lang="nb-NO"/>
          </a:p>
          <a:p>
            <a:endParaRPr lang="nb-NO"/>
          </a:p>
          <a:p>
            <a:endParaRPr lang="nb-NO"/>
          </a:p>
          <a:p>
            <a:endParaRPr lang="nb-NO"/>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122238"/>
            <a:ext cx="7543800" cy="144462"/>
          </a:xfrm>
        </p:spPr>
        <p:txBody>
          <a:bodyPr/>
          <a:lstStyle/>
          <a:p>
            <a:endParaRPr lang="nb-NO" sz="3500"/>
          </a:p>
        </p:txBody>
      </p:sp>
      <p:sp>
        <p:nvSpPr>
          <p:cNvPr id="66563" name="Rectangle 3"/>
          <p:cNvSpPr>
            <a:spLocks noGrp="1" noChangeArrowheads="1"/>
          </p:cNvSpPr>
          <p:nvPr>
            <p:ph type="body" idx="1"/>
          </p:nvPr>
        </p:nvSpPr>
        <p:spPr>
          <a:xfrm>
            <a:off x="395288" y="692150"/>
            <a:ext cx="8229600" cy="5616575"/>
          </a:xfrm>
        </p:spPr>
        <p:txBody>
          <a:bodyPr/>
          <a:lstStyle/>
          <a:p>
            <a:r>
              <a:rPr lang="nb-NO" sz="2600"/>
              <a:t> Hulelignelsen Platon: I en hule sitter en gruppe fanger. De er lenket fast på en slik måte at de bare kan se bakveggen i hulen. På denne veggen kan de se skygger som beveger seg. Bak fangene er det en mur, og bak muren går noen personer frem og tilbake mens de holder gjenstander over hodet. Bak disse personene igjen er det et bål, og lyset fra bålet sørger for at gjenstandene som bæres kaster skygger på veggen foran fangene. Platon spør: Er det ikke rimelig at fangene vil tro at det de ser - skyggene - er virkeligheten?</a:t>
            </a:r>
            <a:br>
              <a:rPr lang="nb-NO" sz="2600"/>
            </a:br>
            <a:endParaRPr lang="nb-NO" sz="2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22238"/>
            <a:ext cx="7543800" cy="492125"/>
          </a:xfrm>
        </p:spPr>
        <p:txBody>
          <a:bodyPr/>
          <a:lstStyle/>
          <a:p>
            <a:r>
              <a:rPr lang="nb-NO" sz="2200" b="0">
                <a:solidFill>
                  <a:srgbClr val="006600"/>
                </a:solidFill>
              </a:rPr>
              <a:t>1</a:t>
            </a:r>
            <a:br>
              <a:rPr lang="nb-NO" sz="2200" b="0">
                <a:solidFill>
                  <a:srgbClr val="006600"/>
                </a:solidFill>
              </a:rPr>
            </a:br>
            <a:endParaRPr lang="nb-NO" sz="2200" b="0">
              <a:solidFill>
                <a:srgbClr val="006600"/>
              </a:solidFill>
            </a:endParaRPr>
          </a:p>
        </p:txBody>
      </p:sp>
      <p:sp>
        <p:nvSpPr>
          <p:cNvPr id="3075" name="Rectangle 3"/>
          <p:cNvSpPr>
            <a:spLocks noGrp="1" noChangeArrowheads="1"/>
          </p:cNvSpPr>
          <p:nvPr>
            <p:ph type="body" idx="1"/>
          </p:nvPr>
        </p:nvSpPr>
        <p:spPr>
          <a:xfrm>
            <a:off x="2438400" y="836613"/>
            <a:ext cx="6400800" cy="5259387"/>
          </a:xfrm>
        </p:spPr>
        <p:txBody>
          <a:bodyPr/>
          <a:lstStyle/>
          <a:p>
            <a:pPr>
              <a:lnSpc>
                <a:spcPct val="90000"/>
              </a:lnSpc>
            </a:pPr>
            <a:endParaRPr lang="nb-NO"/>
          </a:p>
          <a:p>
            <a:pPr>
              <a:lnSpc>
                <a:spcPct val="90000"/>
              </a:lnSpc>
            </a:pPr>
            <a:r>
              <a:rPr lang="nb-NO" sz="2100" b="1"/>
              <a:t>Behaviorismen</a:t>
            </a:r>
          </a:p>
          <a:p>
            <a:pPr lvl="1">
              <a:lnSpc>
                <a:spcPct val="90000"/>
              </a:lnSpc>
            </a:pPr>
            <a:r>
              <a:rPr lang="nb-NO" sz="1500" b="1"/>
              <a:t>Individperspektiv: </a:t>
            </a:r>
          </a:p>
          <a:p>
            <a:pPr>
              <a:lnSpc>
                <a:spcPct val="90000"/>
              </a:lnSpc>
            </a:pPr>
            <a:r>
              <a:rPr lang="nb-NO" sz="1700"/>
              <a:t>Det tomme kar</a:t>
            </a:r>
          </a:p>
          <a:p>
            <a:pPr>
              <a:lnSpc>
                <a:spcPct val="90000"/>
              </a:lnSpc>
            </a:pPr>
            <a:r>
              <a:rPr lang="nb-NO" sz="1700"/>
              <a:t>Stimuli -respons</a:t>
            </a:r>
          </a:p>
          <a:p>
            <a:pPr>
              <a:lnSpc>
                <a:spcPct val="90000"/>
              </a:lnSpc>
            </a:pPr>
            <a:r>
              <a:rPr lang="nb-NO" sz="2100" b="1"/>
              <a:t>Fenomenologisk og humanistisk læringsteori</a:t>
            </a:r>
          </a:p>
          <a:p>
            <a:pPr lvl="1">
              <a:lnSpc>
                <a:spcPct val="90000"/>
              </a:lnSpc>
            </a:pPr>
            <a:r>
              <a:rPr lang="nb-NO" sz="1700" b="1"/>
              <a:t>individperspektiv</a:t>
            </a:r>
          </a:p>
          <a:p>
            <a:pPr lvl="1">
              <a:lnSpc>
                <a:spcPct val="90000"/>
              </a:lnSpc>
            </a:pPr>
            <a:r>
              <a:rPr lang="nb-NO" sz="1500"/>
              <a:t>Fra objektivisme til subjektivisme</a:t>
            </a:r>
          </a:p>
          <a:p>
            <a:pPr>
              <a:lnSpc>
                <a:spcPct val="90000"/>
              </a:lnSpc>
            </a:pPr>
            <a:r>
              <a:rPr lang="nb-NO" sz="1500"/>
              <a:t>- fenomenet slik det oppleves i den enkelte persons </a:t>
            </a:r>
            <a:r>
              <a:rPr lang="nb-NO" sz="1500" u="sng"/>
              <a:t>livsverden</a:t>
            </a:r>
          </a:p>
          <a:p>
            <a:pPr>
              <a:lnSpc>
                <a:spcPct val="90000"/>
              </a:lnSpc>
            </a:pPr>
            <a:r>
              <a:rPr lang="nb-NO" sz="1700"/>
              <a:t>Eksistensiell plattform</a:t>
            </a:r>
          </a:p>
          <a:p>
            <a:pPr>
              <a:lnSpc>
                <a:spcPct val="90000"/>
              </a:lnSpc>
            </a:pPr>
            <a:r>
              <a:rPr lang="nb-NO" sz="1500"/>
              <a:t>- det frie handlende individ</a:t>
            </a:r>
          </a:p>
          <a:p>
            <a:pPr>
              <a:lnSpc>
                <a:spcPct val="90000"/>
              </a:lnSpc>
            </a:pPr>
            <a:r>
              <a:rPr lang="nb-NO" sz="1500"/>
              <a:t>- mest mulig kontroll over egen tilværelse </a:t>
            </a:r>
          </a:p>
          <a:p>
            <a:pPr>
              <a:lnSpc>
                <a:spcPct val="90000"/>
              </a:lnSpc>
            </a:pPr>
            <a:r>
              <a:rPr lang="nb-NO" sz="1900" i="1"/>
              <a:t>= grunnlaget i humanistisk psykologi</a:t>
            </a:r>
          </a:p>
          <a:p>
            <a:pPr>
              <a:lnSpc>
                <a:spcPct val="90000"/>
              </a:lnSpc>
            </a:pPr>
            <a:r>
              <a:rPr lang="nb-NO" sz="1500"/>
              <a:t>Carl Rogers (1902 – 1987)</a:t>
            </a:r>
          </a:p>
          <a:p>
            <a:pPr>
              <a:lnSpc>
                <a:spcPct val="90000"/>
              </a:lnSpc>
            </a:pPr>
            <a:r>
              <a:rPr lang="nb-NO" sz="1500"/>
              <a:t>Abraham Maslow (1907-1970) </a:t>
            </a:r>
          </a:p>
          <a:p>
            <a:pPr>
              <a:lnSpc>
                <a:spcPct val="90000"/>
              </a:lnSpc>
            </a:pPr>
            <a:endParaRPr lang="nb-NO" sz="1500"/>
          </a:p>
          <a:p>
            <a:pPr>
              <a:lnSpc>
                <a:spcPct val="90000"/>
              </a:lnSpc>
            </a:pPr>
            <a:endParaRPr lang="nb-NO" sz="1500"/>
          </a:p>
        </p:txBody>
      </p:sp>
      <p:sp>
        <p:nvSpPr>
          <p:cNvPr id="3076" name="AutoShape 4"/>
          <p:cNvSpPr>
            <a:spLocks noChangeArrowheads="1"/>
          </p:cNvSpPr>
          <p:nvPr/>
        </p:nvSpPr>
        <p:spPr bwMode="auto">
          <a:xfrm>
            <a:off x="6011863" y="4437063"/>
            <a:ext cx="73025" cy="287337"/>
          </a:xfrm>
          <a:prstGeom prst="downArrow">
            <a:avLst>
              <a:gd name="adj1" fmla="val 50000"/>
              <a:gd name="adj2" fmla="val 98369"/>
            </a:avLst>
          </a:prstGeom>
          <a:solidFill>
            <a:schemeClr val="accent1"/>
          </a:solidFill>
          <a:ln w="9525">
            <a:solidFill>
              <a:schemeClr val="tx1"/>
            </a:solidFill>
            <a:miter lim="800000"/>
            <a:headEnd/>
            <a:tailEnd/>
          </a:ln>
          <a:effectLst/>
        </p:spPr>
        <p:txBody>
          <a:bodyPr wrap="none" anchor="ctr"/>
          <a:lstStyle/>
          <a:p>
            <a:endParaRPr lang="nb-NO"/>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nb-NO"/>
              <a:t>Psykoanalytisk teori</a:t>
            </a:r>
            <a:br>
              <a:rPr lang="nb-NO"/>
            </a:br>
            <a:r>
              <a:rPr lang="nb-NO" sz="2000" b="0"/>
              <a:t>- individperspektiv</a:t>
            </a:r>
          </a:p>
        </p:txBody>
      </p:sp>
      <p:sp>
        <p:nvSpPr>
          <p:cNvPr id="72707" name="Rectangle 3"/>
          <p:cNvSpPr>
            <a:spLocks noGrp="1" noChangeArrowheads="1"/>
          </p:cNvSpPr>
          <p:nvPr>
            <p:ph type="body" sz="half" idx="1"/>
          </p:nvPr>
        </p:nvSpPr>
        <p:spPr>
          <a:xfrm>
            <a:off x="2438400" y="1600200"/>
            <a:ext cx="6454775" cy="4495800"/>
          </a:xfrm>
        </p:spPr>
        <p:txBody>
          <a:bodyPr/>
          <a:lstStyle/>
          <a:p>
            <a:r>
              <a:rPr lang="nb-NO" sz="1700">
                <a:solidFill>
                  <a:schemeClr val="accent2"/>
                </a:solidFill>
              </a:rPr>
              <a:t>Medfødte instinkter og atferdstendenser balanseres mot samfunnets normer og påbud</a:t>
            </a:r>
            <a:r>
              <a:rPr lang="nb-NO" sz="1700">
                <a:solidFill>
                  <a:srgbClr val="FF3300"/>
                </a:solidFill>
              </a:rPr>
              <a:t>.</a:t>
            </a:r>
          </a:p>
          <a:p>
            <a:pPr>
              <a:buFont typeface="Wingdings" pitchFamily="2" charset="2"/>
              <a:buNone/>
            </a:pPr>
            <a:endParaRPr lang="nb-NO" sz="1700">
              <a:solidFill>
                <a:srgbClr val="FF3300"/>
              </a:solidFill>
            </a:endParaRPr>
          </a:p>
          <a:p>
            <a:r>
              <a:rPr lang="nb-NO" sz="1700" b="1">
                <a:solidFill>
                  <a:schemeClr val="accent2"/>
                </a:solidFill>
              </a:rPr>
              <a:t>Freuds modell:</a:t>
            </a:r>
          </a:p>
          <a:p>
            <a:endParaRPr lang="nb-NO" sz="1700" b="1">
              <a:solidFill>
                <a:schemeClr val="accent2"/>
              </a:solidFill>
            </a:endParaRPr>
          </a:p>
          <a:p>
            <a:endParaRPr lang="nb-NO" sz="1700"/>
          </a:p>
        </p:txBody>
      </p:sp>
      <p:graphicFrame>
        <p:nvGraphicFramePr>
          <p:cNvPr id="72708" name="Organization Chart 4"/>
          <p:cNvGraphicFramePr>
            <a:graphicFrameLocks/>
          </p:cNvGraphicFramePr>
          <p:nvPr>
            <p:ph sz="half" idx="2"/>
          </p:nvPr>
        </p:nvGraphicFramePr>
        <p:xfrm>
          <a:off x="2484438" y="3068638"/>
          <a:ext cx="6264275" cy="3168650"/>
        </p:xfrm>
        <a:graphic>
          <a:graphicData uri="http://schemas.openxmlformats.org/drawingml/2006/compatibility">
            <com:legacyDrawing xmlns:com="http://schemas.openxmlformats.org/drawingml/2006/compatibility" spid="_x0000_s72708"/>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Nettverk">
  <a:themeElements>
    <a:clrScheme name="Nettve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tve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tve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tve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tve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tve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tve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tve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tve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tve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tve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tve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114</TotalTime>
  <Words>426</Words>
  <Application>Microsoft Office PowerPoint</Application>
  <PresentationFormat>Skjermfremvisning (4:3)</PresentationFormat>
  <Paragraphs>97</Paragraphs>
  <Slides>11</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11</vt:i4>
      </vt:variant>
    </vt:vector>
  </HeadingPairs>
  <TitlesOfParts>
    <vt:vector size="15" baseType="lpstr">
      <vt:lpstr>Arial</vt:lpstr>
      <vt:lpstr>Times New Roman</vt:lpstr>
      <vt:lpstr>Wingdings</vt:lpstr>
      <vt:lpstr>Nettverk</vt:lpstr>
      <vt:lpstr>De store læringsteoriene: </vt:lpstr>
      <vt:lpstr>To hovedretninger</vt:lpstr>
      <vt:lpstr>Objektivisme:</vt:lpstr>
      <vt:lpstr>Behaviorismen</vt:lpstr>
      <vt:lpstr>Behaviorismen - forts</vt:lpstr>
      <vt:lpstr>Subjektivisme</vt:lpstr>
      <vt:lpstr>Lysbilde 7</vt:lpstr>
      <vt:lpstr>1 </vt:lpstr>
      <vt:lpstr>Psykoanalytisk teori - individperspektiv</vt:lpstr>
      <vt:lpstr>Kognitiv psykologi -individperspektiv</vt:lpstr>
      <vt:lpstr>Sosialpsykologi</vt:lpstr>
    </vt:vector>
  </TitlesOfParts>
  <Company>HiNe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store læringsteoriene: </dc:title>
  <dc:creator>Aina Sætre</dc:creator>
  <cp:lastModifiedBy>Marit Karlsen</cp:lastModifiedBy>
  <cp:revision>4</cp:revision>
  <dcterms:created xsi:type="dcterms:W3CDTF">2008-09-29T06:47:06Z</dcterms:created>
  <dcterms:modified xsi:type="dcterms:W3CDTF">2011-11-10T11:55:07Z</dcterms:modified>
</cp:coreProperties>
</file>