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7" name="Rektangel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7" name="Rektangel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2" name="Plassholder for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13" name="Plassholder for lysbilde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bunn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12" name="Plassholder for lysbilde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bunn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b-NO"/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5" name="Plassholder f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8" name="Rektangel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1" name="Rektangel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lassholder for dato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13" name="Plassholder for lysbilde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bunn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B0B647-63C8-47C6-8741-06C5756016DA}" type="datetimeFigureOut">
              <a:rPr lang="nb-NO" smtClean="0"/>
              <a:t>17.11.2011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Rektangel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0864F1-32DA-4E35-8F62-EF3E4FCF234C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Verden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En kort introduksjon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Europa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Verdensdel</a:t>
            </a: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Asia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Verdensdel</a:t>
            </a:r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Sør-Amerika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Verdensdel</a:t>
            </a:r>
            <a:endParaRPr lang="nb-N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Nord-Amerika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Verdensdel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Afrika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Verdensdel</a:t>
            </a:r>
            <a:endParaRPr lang="nb-N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Oseania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Verdensdel</a:t>
            </a:r>
            <a:endParaRPr lang="nb-N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Antarktis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Verdensdel</a:t>
            </a:r>
            <a:endParaRPr lang="nb-NO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knologi">
  <a:themeElements>
    <a:clrScheme name="Teknolog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eknolog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knolog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</TotalTime>
  <Words>18</Words>
  <Application>Microsoft Office PowerPoint</Application>
  <PresentationFormat>Skjermfremvisning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Teknologi</vt:lpstr>
      <vt:lpstr>Verden</vt:lpstr>
      <vt:lpstr>Europa </vt:lpstr>
      <vt:lpstr>Asia</vt:lpstr>
      <vt:lpstr>Sør-Amerika</vt:lpstr>
      <vt:lpstr>Nord-Amerika</vt:lpstr>
      <vt:lpstr>Afrika</vt:lpstr>
      <vt:lpstr>Oseania</vt:lpstr>
      <vt:lpstr>Antarktis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Verden</dc:title>
  <dc:creator>Anders Fossen Trøan</dc:creator>
  <cp:lastModifiedBy>Anders Fossen Trøan</cp:lastModifiedBy>
  <cp:revision>1</cp:revision>
  <dcterms:created xsi:type="dcterms:W3CDTF">2011-11-17T21:06:17Z</dcterms:created>
  <dcterms:modified xsi:type="dcterms:W3CDTF">2011-11-17T21:12:02Z</dcterms:modified>
</cp:coreProperties>
</file>