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A52D-3424-469D-BE6C-1703ACFCB3E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A7A0-2978-4F61-A995-664FF2FD9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A52D-3424-469D-BE6C-1703ACFCB3E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A7A0-2978-4F61-A995-664FF2FD9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A52D-3424-469D-BE6C-1703ACFCB3E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A7A0-2978-4F61-A995-664FF2FD9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A52D-3424-469D-BE6C-1703ACFCB3E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A7A0-2978-4F61-A995-664FF2FD9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A52D-3424-469D-BE6C-1703ACFCB3E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A7A0-2978-4F61-A995-664FF2FD9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A52D-3424-469D-BE6C-1703ACFCB3E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A7A0-2978-4F61-A995-664FF2FD9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A52D-3424-469D-BE6C-1703ACFCB3E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A7A0-2978-4F61-A995-664FF2FD9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A52D-3424-469D-BE6C-1703ACFCB3E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A7A0-2978-4F61-A995-664FF2FD9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A52D-3424-469D-BE6C-1703ACFCB3E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A7A0-2978-4F61-A995-664FF2FD9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A52D-3424-469D-BE6C-1703ACFCB3E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A7A0-2978-4F61-A995-664FF2FD9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A52D-3424-469D-BE6C-1703ACFCB3E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A7A0-2978-4F61-A995-664FF2FD9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2A52D-3424-469D-BE6C-1703ACFCB3E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A7A0-2978-4F61-A995-664FF2FD9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Esquema de comisiones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Ventas de </a:t>
            </a:r>
            <a:r>
              <a:rPr lang="es-MX" dirty="0" smtClean="0"/>
              <a:t>AbaNet</a:t>
            </a:r>
          </a:p>
          <a:p>
            <a:r>
              <a:rPr lang="es-MX" sz="2800" dirty="0" smtClean="0"/>
              <a:t>Q4-2009</a:t>
            </a:r>
            <a:endParaRPr lang="es-MX" sz="2800" dirty="0" smtClean="0"/>
          </a:p>
          <a:p>
            <a:endParaRPr lang="en-US" dirty="0"/>
          </a:p>
        </p:txBody>
      </p:sp>
      <p:pic>
        <p:nvPicPr>
          <p:cNvPr id="4" name="Picture 3" descr="abanet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85800"/>
            <a:ext cx="3124200" cy="8040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Criterios para comisionar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/>
              <a:t>Vamos a dar mas reconocimiento a los negocios rentables</a:t>
            </a:r>
          </a:p>
          <a:p>
            <a:pPr lvl="1"/>
            <a:r>
              <a:rPr lang="es-MX" dirty="0" smtClean="0"/>
              <a:t>Rentabilidad de la venta</a:t>
            </a:r>
          </a:p>
          <a:p>
            <a:pPr lvl="2"/>
            <a:r>
              <a:rPr lang="es-MX" dirty="0" smtClean="0"/>
              <a:t>Entre más rentabilidad mayor tasa de comisión</a:t>
            </a:r>
          </a:p>
          <a:p>
            <a:pPr lvl="2"/>
            <a:r>
              <a:rPr lang="es-MX" dirty="0" smtClean="0"/>
              <a:t>Comisión no debe ser mayor al 20% del ingreso neto</a:t>
            </a:r>
          </a:p>
          <a:p>
            <a:pPr lvl="1"/>
            <a:r>
              <a:rPr lang="es-MX" dirty="0" smtClean="0"/>
              <a:t>Cumplimiento de metas (cuotas de venta)</a:t>
            </a:r>
          </a:p>
          <a:p>
            <a:pPr lvl="2"/>
            <a:r>
              <a:rPr lang="es-MX" dirty="0" smtClean="0"/>
              <a:t>Comisión por cumplir meta trimestral</a:t>
            </a:r>
          </a:p>
          <a:p>
            <a:pPr lvl="1"/>
            <a:r>
              <a:rPr lang="es-MX" dirty="0" smtClean="0"/>
              <a:t>Riesgo </a:t>
            </a:r>
          </a:p>
          <a:p>
            <a:pPr lvl="2"/>
            <a:r>
              <a:rPr lang="es-MX" dirty="0" smtClean="0"/>
              <a:t>Negocios malos serán repercutidos al ejecutivo. </a:t>
            </a:r>
          </a:p>
          <a:p>
            <a:pPr lvl="3"/>
            <a:r>
              <a:rPr lang="es-MX" dirty="0" smtClean="0"/>
              <a:t>El ejecutivo pagará el </a:t>
            </a:r>
            <a:r>
              <a:rPr lang="es-MX" dirty="0" err="1" smtClean="0"/>
              <a:t>payback</a:t>
            </a:r>
            <a:r>
              <a:rPr lang="es-MX" dirty="0" smtClean="0"/>
              <a:t> no recuperado!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de negocio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Una sola vez (OTC – </a:t>
            </a:r>
            <a:r>
              <a:rPr lang="es-MX" sz="2800" dirty="0" err="1" smtClean="0"/>
              <a:t>One</a:t>
            </a:r>
            <a:r>
              <a:rPr lang="es-MX" sz="2800" dirty="0" smtClean="0"/>
              <a:t> Time </a:t>
            </a:r>
            <a:r>
              <a:rPr lang="es-MX" sz="2800" dirty="0" err="1" smtClean="0"/>
              <a:t>Charge</a:t>
            </a:r>
            <a:r>
              <a:rPr lang="es-MX" sz="2800" dirty="0" smtClean="0"/>
              <a:t>)</a:t>
            </a:r>
          </a:p>
          <a:p>
            <a:pPr lvl="1"/>
            <a:r>
              <a:rPr lang="es-MX" sz="2400" dirty="0" smtClean="0"/>
              <a:t>Conmutadores PBX</a:t>
            </a:r>
          </a:p>
          <a:p>
            <a:pPr lvl="1"/>
            <a:r>
              <a:rPr lang="es-MX" sz="2400" dirty="0" smtClean="0"/>
              <a:t>Equipos de computo y telecomunicaciones</a:t>
            </a:r>
          </a:p>
          <a:p>
            <a:pPr lvl="2"/>
            <a:r>
              <a:rPr lang="es-MX" sz="2000" dirty="0" err="1" smtClean="0"/>
              <a:t>Ruteadores</a:t>
            </a:r>
            <a:endParaRPr lang="es-MX" sz="2000" dirty="0" smtClean="0"/>
          </a:p>
          <a:p>
            <a:pPr lvl="2"/>
            <a:r>
              <a:rPr lang="es-MX" sz="2000" dirty="0" err="1" smtClean="0"/>
              <a:t>Telefonos</a:t>
            </a:r>
            <a:endParaRPr lang="es-MX" sz="2000" dirty="0" smtClean="0"/>
          </a:p>
          <a:p>
            <a:pPr lvl="2"/>
            <a:r>
              <a:rPr lang="es-MX" sz="2000" dirty="0" err="1" smtClean="0"/>
              <a:t>Switches</a:t>
            </a:r>
            <a:endParaRPr lang="es-MX" sz="2000" dirty="0" smtClean="0"/>
          </a:p>
          <a:p>
            <a:r>
              <a:rPr lang="es-MX" sz="2800" dirty="0" smtClean="0"/>
              <a:t>Recurrentes (MRR – </a:t>
            </a:r>
            <a:r>
              <a:rPr lang="es-MX" sz="2800" dirty="0" err="1" smtClean="0"/>
              <a:t>Monthly</a:t>
            </a:r>
            <a:r>
              <a:rPr lang="es-MX" sz="2800" dirty="0" smtClean="0"/>
              <a:t> </a:t>
            </a:r>
            <a:r>
              <a:rPr lang="es-MX" sz="2800" dirty="0" err="1" smtClean="0"/>
              <a:t>Recurrent</a:t>
            </a:r>
            <a:r>
              <a:rPr lang="es-MX" sz="2800" dirty="0" smtClean="0"/>
              <a:t> </a:t>
            </a:r>
            <a:r>
              <a:rPr lang="es-MX" sz="2800" dirty="0" err="1" smtClean="0"/>
              <a:t>Revenue</a:t>
            </a:r>
            <a:r>
              <a:rPr lang="es-MX" sz="2800" dirty="0" smtClean="0"/>
              <a:t>)</a:t>
            </a:r>
          </a:p>
          <a:p>
            <a:pPr lvl="1"/>
            <a:r>
              <a:rPr lang="es-MX" sz="2400" dirty="0" smtClean="0"/>
              <a:t>Enlaces de Internet</a:t>
            </a:r>
          </a:p>
          <a:p>
            <a:pPr lvl="1"/>
            <a:r>
              <a:rPr lang="es-MX" sz="2400" dirty="0" smtClean="0"/>
              <a:t>Líneas SIP</a:t>
            </a:r>
          </a:p>
          <a:p>
            <a:pPr lvl="1"/>
            <a:r>
              <a:rPr lang="es-MX" sz="2400" dirty="0" smtClean="0"/>
              <a:t>Conmutadores financiados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Reporte de ventas mensual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399" y="1828799"/>
          <a:ext cx="7391400" cy="1752604"/>
        </p:xfrm>
        <a:graphic>
          <a:graphicData uri="http://schemas.openxmlformats.org/drawingml/2006/table">
            <a:tbl>
              <a:tblPr/>
              <a:tblGrid>
                <a:gridCol w="1262507"/>
                <a:gridCol w="742201"/>
                <a:gridCol w="642729"/>
                <a:gridCol w="719248"/>
                <a:gridCol w="765156"/>
                <a:gridCol w="788108"/>
                <a:gridCol w="864625"/>
                <a:gridCol w="803413"/>
                <a:gridCol w="803413"/>
              </a:tblGrid>
              <a:tr h="250372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Arial"/>
                        </a:rPr>
                        <a:t>INFORMACION DE CONTRATOS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 err="1">
                          <a:latin typeface="Arial"/>
                        </a:rPr>
                        <a:t>Contratos</a:t>
                      </a:r>
                      <a:endParaRPr lang="en-US" sz="7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Plazo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Perido Tipo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Total periodos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Pago inicial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Pago x periodo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Importe Proyecto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Costo proyecto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Ingreso neto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37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latin typeface="Arial"/>
                        </a:rPr>
                        <a:t>Cliente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 1 PBX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$100,000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$150,000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$105,000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$45,000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37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latin typeface="Arial"/>
                        </a:rPr>
                        <a:t>Cliente</a:t>
                      </a:r>
                      <a:r>
                        <a:rPr lang="en-US" sz="800" b="0" i="0" u="none" strike="noStrike" dirty="0">
                          <a:latin typeface="Arial"/>
                        </a:rPr>
                        <a:t> 2 ADP 1024 - 24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$4,500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$108,000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$43,200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$64,800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37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Cliente 4 DPR 2048 - 36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latin typeface="Arial"/>
                        </a:rPr>
                        <a:t>trimestral</a:t>
                      </a:r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$19,950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$239,400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$95,760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$143,640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37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Cliente 5 PBX 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latin typeface="Arial"/>
                        </a:rPr>
                        <a:t>mes</a:t>
                      </a:r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$11,000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$3,600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$54,200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$43,360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$10,840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3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$78,050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$551,600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$264,280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886200"/>
          <a:ext cx="7467601" cy="1904997"/>
        </p:xfrm>
        <a:graphic>
          <a:graphicData uri="http://schemas.openxmlformats.org/drawingml/2006/table">
            <a:tbl>
              <a:tblPr/>
              <a:tblGrid>
                <a:gridCol w="1514280"/>
                <a:gridCol w="934213"/>
                <a:gridCol w="943372"/>
                <a:gridCol w="897578"/>
                <a:gridCol w="833465"/>
                <a:gridCol w="183180"/>
                <a:gridCol w="824306"/>
                <a:gridCol w="769353"/>
                <a:gridCol w="567854"/>
              </a:tblGrid>
              <a:tr h="247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INFORMACION DE COMISIONES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INFORMACION FINANCIERA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4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Contratos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Comision 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 err="1">
                          <a:latin typeface="Arial"/>
                        </a:rPr>
                        <a:t>Comision</a:t>
                      </a:r>
                      <a:r>
                        <a:rPr lang="en-US" sz="700" b="1" i="0" u="none" strike="noStrike" dirty="0">
                          <a:latin typeface="Arial"/>
                        </a:rPr>
                        <a:t> 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Comision periodo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Comision tasa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Rentabilidad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Payback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Arial"/>
                        </a:rPr>
                        <a:t>TIR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Cliente 1 PBX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$7,500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$9,000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$5,000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Cliente 2 ADP 1024 - 24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$6,480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$12,960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$270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Cliente 4 DPR 2048 - 36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$14,364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$28,728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$1,197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Cliente 5 PBX 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$2,710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$2,168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$730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9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$7,197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Arial"/>
                        </a:rPr>
                        <a:t>43%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Calculo de Comisiones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599" y="1905003"/>
          <a:ext cx="7315201" cy="2590796"/>
        </p:xfrm>
        <a:graphic>
          <a:graphicData uri="http://schemas.openxmlformats.org/drawingml/2006/table">
            <a:tbl>
              <a:tblPr/>
              <a:tblGrid>
                <a:gridCol w="1877151"/>
                <a:gridCol w="1103538"/>
                <a:gridCol w="955640"/>
                <a:gridCol w="1069407"/>
                <a:gridCol w="1137667"/>
                <a:gridCol w="1171798"/>
              </a:tblGrid>
              <a:tr h="26185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VENTAS DEL MES COMISIONABLES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latin typeface="Arial"/>
                        </a:rPr>
                        <a:t>Clientes</a:t>
                      </a:r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Arial"/>
                        </a:rPr>
                        <a:t>Importe cobrado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Arial"/>
                        </a:rPr>
                        <a:t>Tasa comision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Arial"/>
                        </a:rPr>
                        <a:t>Cobro comision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Arial"/>
                        </a:rPr>
                        <a:t>Periodo cobrado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Arial"/>
                        </a:rPr>
                        <a:t>Periodos totales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latin typeface="Arial"/>
                        </a:rPr>
                        <a:t>Cliente</a:t>
                      </a:r>
                      <a:r>
                        <a:rPr lang="en-US" sz="1050" b="0" i="0" u="none" strike="noStrike" dirty="0">
                          <a:latin typeface="Arial"/>
                        </a:rPr>
                        <a:t> 1 PBX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$100,000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$5,000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latin typeface="Arial"/>
                        </a:rPr>
                        <a:t>Cliente</a:t>
                      </a:r>
                      <a:r>
                        <a:rPr lang="en-US" sz="1050" b="0" i="0" u="none" strike="noStrike" dirty="0">
                          <a:latin typeface="Arial"/>
                        </a:rPr>
                        <a:t> 2 ADP 1024 - 24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$4,500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$270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latin typeface="Arial"/>
                        </a:rPr>
                        <a:t>Cliente</a:t>
                      </a:r>
                      <a:r>
                        <a:rPr lang="en-US" sz="1050" b="0" i="0" u="none" strike="noStrike" dirty="0">
                          <a:latin typeface="Arial"/>
                        </a:rPr>
                        <a:t> 3 </a:t>
                      </a:r>
                      <a:r>
                        <a:rPr lang="en-US" sz="1050" b="0" i="0" u="none" strike="noStrike" dirty="0" err="1">
                          <a:latin typeface="Arial"/>
                        </a:rPr>
                        <a:t>Servicios</a:t>
                      </a:r>
                      <a:r>
                        <a:rPr lang="en-US" sz="1050" b="0" i="0" u="none" strike="noStrike" dirty="0">
                          <a:latin typeface="Arial"/>
                        </a:rPr>
                        <a:t> </a:t>
                      </a:r>
                      <a:r>
                        <a:rPr lang="en-US" sz="1050" b="0" i="0" u="none" strike="noStrike" dirty="0" err="1">
                          <a:latin typeface="Arial"/>
                        </a:rPr>
                        <a:t>basicos</a:t>
                      </a:r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$1,400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$84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latin typeface="Arial"/>
                        </a:rPr>
                        <a:t>Cliente</a:t>
                      </a:r>
                      <a:r>
                        <a:rPr lang="en-US" sz="1050" b="0" i="0" u="none" strike="noStrike" dirty="0">
                          <a:latin typeface="Arial"/>
                        </a:rPr>
                        <a:t> 4 DRP - 36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$19,950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$1,197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Arial"/>
                        </a:rPr>
                        <a:t>Cliente 5 PBX 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$14,600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$730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852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Arial"/>
                        </a:rPr>
                        <a:t>Total comisiones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latin typeface="Arial"/>
                        </a:rPr>
                        <a:t>$7,281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Premio de ventas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19200" y="1676400"/>
          <a:ext cx="6629401" cy="3506182"/>
        </p:xfrm>
        <a:graphic>
          <a:graphicData uri="http://schemas.openxmlformats.org/drawingml/2006/table">
            <a:tbl>
              <a:tblPr/>
              <a:tblGrid>
                <a:gridCol w="2009892"/>
                <a:gridCol w="1231869"/>
                <a:gridCol w="1021155"/>
                <a:gridCol w="1150824"/>
                <a:gridCol w="1215661"/>
              </a:tblGrid>
              <a:tr h="29323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Cuota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Cuota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Contratos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Contratos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4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lograda trimestre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mensual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por 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trimestral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46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Importe (en pesos)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$640,000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$150,000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 $       180,000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 $        540,000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46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Premio otorgado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$5,400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pesos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2546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 Nivel de venta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119%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46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 Rentabilidad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63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46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Nivel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mes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mes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mes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36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Cuota lograda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$180,000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$250,000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$210,000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$640,000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46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Rentabilidad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2546"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636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Factor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0.50%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1.50%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8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Nivel de ventas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&gt;80% y &lt;100%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100% al 120%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&gt;120% &lt;150%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&gt;150%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46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Rentabilidad mínima prom.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40%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36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Premio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$2,700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$5,400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$8,100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$10,800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497</Words>
  <Application>Microsoft Office PowerPoint</Application>
  <PresentationFormat>On-screen Show (4:3)</PresentationFormat>
  <Paragraphs>209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Esquema de comisiones</vt:lpstr>
      <vt:lpstr>Criterios para comisionar</vt:lpstr>
      <vt:lpstr>Tipos de negocio</vt:lpstr>
      <vt:lpstr>Reporte de ventas mensual</vt:lpstr>
      <vt:lpstr>Calculo de Comisiones</vt:lpstr>
      <vt:lpstr>Premio de ventas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Esquema de comisiones</dc:title>
  <dc:creator>jtorre</dc:creator>
  <cp:lastModifiedBy>jtorre</cp:lastModifiedBy>
  <cp:revision>42</cp:revision>
  <dcterms:created xsi:type="dcterms:W3CDTF">2009-08-29T21:59:18Z</dcterms:created>
  <dcterms:modified xsi:type="dcterms:W3CDTF">2009-10-26T21:54:25Z</dcterms:modified>
</cp:coreProperties>
</file>