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8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41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89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011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75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8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56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21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0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61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5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09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49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43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6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9706DA-71C9-4EAC-91D3-A316EE28EA9C}" type="datetimeFigureOut">
              <a:rPr lang="es-ES" smtClean="0"/>
              <a:t>10/12/2016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49D479D-B765-4DDA-A68E-62EF09D19A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999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ARTE </a:t>
            </a:r>
            <a:r>
              <a:rPr lang="es-ES" sz="5400" dirty="0" smtClean="0"/>
              <a:t>PRERROMÁNICO OTONIANO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Unidad 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0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482109" cy="38345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88427" y="4145702"/>
            <a:ext cx="2723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SAN MIGUEL DE HILDESHEIM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17" y="974007"/>
            <a:ext cx="4719483" cy="63433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82108" y="5780782"/>
            <a:ext cx="373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SAN CIRIACO DE GERNRODE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3834580"/>
            <a:ext cx="4272617" cy="30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179574" cy="68926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70</TotalTime>
  <Words>13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Corbel</vt:lpstr>
      <vt:lpstr>Profundidad</vt:lpstr>
      <vt:lpstr>ARTE PRERROMÁNICO OTONIANO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PRERROMANICO IRLANDÉS</dc:title>
  <dc:creator>amador villar</dc:creator>
  <cp:lastModifiedBy>amador villar</cp:lastModifiedBy>
  <cp:revision>10</cp:revision>
  <dcterms:created xsi:type="dcterms:W3CDTF">2016-12-06T21:52:43Z</dcterms:created>
  <dcterms:modified xsi:type="dcterms:W3CDTF">2016-12-10T18:31:20Z</dcterms:modified>
</cp:coreProperties>
</file>