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25F763F-DB72-4A2C-AB90-977BEC026C9E}" type="datetimeFigureOut">
              <a:rPr lang="en-US" smtClean="0"/>
              <a:pPr/>
              <a:t>1/11/2010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E31D0F9-81BE-4628-89D8-FB5D25E76A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5F763F-DB72-4A2C-AB90-977BEC026C9E}" type="datetimeFigureOut">
              <a:rPr lang="en-US" smtClean="0"/>
              <a:pPr/>
              <a:t>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1D0F9-81BE-4628-89D8-FB5D25E76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5F763F-DB72-4A2C-AB90-977BEC026C9E}" type="datetimeFigureOut">
              <a:rPr lang="en-US" smtClean="0"/>
              <a:pPr/>
              <a:t>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1D0F9-81BE-4628-89D8-FB5D25E76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5F763F-DB72-4A2C-AB90-977BEC026C9E}" type="datetimeFigureOut">
              <a:rPr lang="en-US" smtClean="0"/>
              <a:pPr/>
              <a:t>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1D0F9-81BE-4628-89D8-FB5D25E76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25F763F-DB72-4A2C-AB90-977BEC026C9E}" type="datetimeFigureOut">
              <a:rPr lang="en-US" smtClean="0"/>
              <a:pPr/>
              <a:t>1/11/2010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E31D0F9-81BE-4628-89D8-FB5D25E76A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5F763F-DB72-4A2C-AB90-977BEC026C9E}" type="datetimeFigureOut">
              <a:rPr lang="en-US" smtClean="0"/>
              <a:pPr/>
              <a:t>1/11/2010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E31D0F9-81BE-4628-89D8-FB5D25E76A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5F763F-DB72-4A2C-AB90-977BEC026C9E}" type="datetimeFigureOut">
              <a:rPr lang="en-US" smtClean="0"/>
              <a:pPr/>
              <a:t>1/11/2010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E31D0F9-81BE-4628-89D8-FB5D25E76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5F763F-DB72-4A2C-AB90-977BEC026C9E}" type="datetimeFigureOut">
              <a:rPr lang="en-US" smtClean="0"/>
              <a:pPr/>
              <a:t>1/11/2010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1D0F9-81BE-4628-89D8-FB5D25E76A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5F763F-DB72-4A2C-AB90-977BEC026C9E}" type="datetimeFigureOut">
              <a:rPr lang="en-US" smtClean="0"/>
              <a:pPr/>
              <a:t>1/11/2010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31D0F9-81BE-4628-89D8-FB5D25E76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25F763F-DB72-4A2C-AB90-977BEC026C9E}" type="datetimeFigureOut">
              <a:rPr lang="en-US" smtClean="0"/>
              <a:pPr/>
              <a:t>1/11/2010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E31D0F9-81BE-4628-89D8-FB5D25E76A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25F763F-DB72-4A2C-AB90-977BEC026C9E}" type="datetimeFigureOut">
              <a:rPr lang="en-US" smtClean="0"/>
              <a:pPr/>
              <a:t>1/11/2010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E31D0F9-81BE-4628-89D8-FB5D25E76A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25F763F-DB72-4A2C-AB90-977BEC026C9E}" type="datetimeFigureOut">
              <a:rPr lang="en-US" smtClean="0"/>
              <a:pPr/>
              <a:t>1/11/2010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E31D0F9-81BE-4628-89D8-FB5D25E76A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Monday January 11, 2010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Objective: Students will know what the functions are of the different cell parts.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Analogy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vacuole of the cell is like the team’s water bottle in hockey, they both store things, like water.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vacuo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3429000"/>
            <a:ext cx="2494975" cy="3178215"/>
          </a:xfrm>
          <a:prstGeom prst="rect">
            <a:avLst/>
          </a:prstGeom>
        </p:spPr>
      </p:pic>
      <p:pic>
        <p:nvPicPr>
          <p:cNvPr id="5" name="Picture 4" descr="waterbot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0" y="3276600"/>
            <a:ext cx="2514600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Analogy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All pictures courtesy of google.com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Cell Part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en-US" b="1" u="sng" dirty="0" smtClean="0"/>
              <a:t>Cell Part</a:t>
            </a:r>
            <a:r>
              <a:rPr lang="en-US" dirty="0" smtClean="0"/>
              <a:t>				</a:t>
            </a:r>
            <a:r>
              <a:rPr lang="en-US" b="1" u="sng" dirty="0" smtClean="0"/>
              <a:t>Its job (function)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Analogy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What is an analogy?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Analogy- A comparison between two objects that usually have something in common, often used to help explain something.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Analogy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Your heart is like a water pump because they both help move fluids through a system.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My dog is like a chair because my children feel they can sit on him at any time.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Analogy Brainstorming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cell is like a __________________.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Analogy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cell is like a hockey team because they both have parts that work together to benefit the whole.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cel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399" y="3352800"/>
            <a:ext cx="3962399" cy="2852561"/>
          </a:xfrm>
          <a:prstGeom prst="rect">
            <a:avLst/>
          </a:prstGeom>
        </p:spPr>
      </p:pic>
      <p:pic>
        <p:nvPicPr>
          <p:cNvPr id="5" name="Picture 4" descr="hockey_tea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3307080"/>
            <a:ext cx="3581400" cy="2865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Analogy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cell membrane is like the goalie because they both let things in and keep them out.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cell_membran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657600"/>
            <a:ext cx="3519488" cy="2681099"/>
          </a:xfrm>
          <a:prstGeom prst="rect">
            <a:avLst/>
          </a:prstGeom>
        </p:spPr>
      </p:pic>
      <p:pic>
        <p:nvPicPr>
          <p:cNvPr id="5" name="Picture 4" descr="goali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2895600"/>
            <a:ext cx="3352800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Analogy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nucleus of the cell is like the coach of the hockey team because they are both in charge.</a:t>
            </a:r>
            <a:endParaRPr lang="en-US" dirty="0"/>
          </a:p>
        </p:txBody>
      </p:sp>
      <p:pic>
        <p:nvPicPr>
          <p:cNvPr id="4" name="Picture 3" descr="coa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2895600"/>
            <a:ext cx="2654300" cy="3662934"/>
          </a:xfrm>
          <a:prstGeom prst="rect">
            <a:avLst/>
          </a:prstGeom>
        </p:spPr>
      </p:pic>
      <p:pic>
        <p:nvPicPr>
          <p:cNvPr id="5" name="Picture 4" descr="cellnucle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3505200"/>
            <a:ext cx="3238500" cy="3000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Cell Analogy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lysosome</a:t>
            </a:r>
            <a:r>
              <a:rPr lang="en-US" dirty="0" smtClean="0"/>
              <a:t> is like the </a:t>
            </a:r>
            <a:r>
              <a:rPr lang="en-US" dirty="0" err="1" smtClean="0"/>
              <a:t>Zamboni</a:t>
            </a:r>
            <a:r>
              <a:rPr lang="en-US" dirty="0" smtClean="0"/>
              <a:t> because they both help to clean.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lysoso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3352800"/>
            <a:ext cx="2667000" cy="2609850"/>
          </a:xfrm>
          <a:prstGeom prst="rect">
            <a:avLst/>
          </a:prstGeom>
        </p:spPr>
      </p:pic>
      <p:pic>
        <p:nvPicPr>
          <p:cNvPr id="5" name="Picture 4" descr="Zamboni-0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92600" y="2895600"/>
            <a:ext cx="4241800" cy="3181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408</TotalTime>
  <Words>196</Words>
  <Application>Microsoft Office PowerPoint</Application>
  <PresentationFormat>On-screen Show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Monday January 11, 2010</vt:lpstr>
      <vt:lpstr>Cell Part Review</vt:lpstr>
      <vt:lpstr>Cell Analogy Project</vt:lpstr>
      <vt:lpstr>Analogy Examples</vt:lpstr>
      <vt:lpstr>Cell Analogy Brainstorming </vt:lpstr>
      <vt:lpstr>Cell Analogy Example</vt:lpstr>
      <vt:lpstr>Cell Analogy Example</vt:lpstr>
      <vt:lpstr>Cell Analogy Example</vt:lpstr>
      <vt:lpstr>Cell Analogy Example</vt:lpstr>
      <vt:lpstr>Cell Analogy Example</vt:lpstr>
      <vt:lpstr>Cell Analogy Example</vt:lpstr>
    </vt:vector>
  </TitlesOfParts>
  <Company>CSSD11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January 11, 2010</dc:title>
  <dc:creator>Colorado Springs School District 11</dc:creator>
  <cp:lastModifiedBy>Colorado Springs School District 11</cp:lastModifiedBy>
  <cp:revision>34</cp:revision>
  <dcterms:created xsi:type="dcterms:W3CDTF">2010-01-11T15:44:15Z</dcterms:created>
  <dcterms:modified xsi:type="dcterms:W3CDTF">2010-01-11T22:52:47Z</dcterms:modified>
</cp:coreProperties>
</file>