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7BC9E-F42E-48B2-BA05-83B426D6BDF9}" type="datetimeFigureOut">
              <a:rPr lang="fr-FR" smtClean="0"/>
              <a:pPr/>
              <a:t>18/03/2014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D4B23-B5B6-4AF4-B4BD-D6FA4965A1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7BC9E-F42E-48B2-BA05-83B426D6BDF9}" type="datetimeFigureOut">
              <a:rPr lang="fr-FR" smtClean="0"/>
              <a:pPr/>
              <a:t>18/03/2014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D4B23-B5B6-4AF4-B4BD-D6FA4965A1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7BC9E-F42E-48B2-BA05-83B426D6BDF9}" type="datetimeFigureOut">
              <a:rPr lang="fr-FR" smtClean="0"/>
              <a:pPr/>
              <a:t>18/03/2014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D4B23-B5B6-4AF4-B4BD-D6FA4965A1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7BC9E-F42E-48B2-BA05-83B426D6BDF9}" type="datetimeFigureOut">
              <a:rPr lang="fr-FR" smtClean="0"/>
              <a:pPr/>
              <a:t>18/03/2014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D4B23-B5B6-4AF4-B4BD-D6FA4965A1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7BC9E-F42E-48B2-BA05-83B426D6BDF9}" type="datetimeFigureOut">
              <a:rPr lang="fr-FR" smtClean="0"/>
              <a:pPr/>
              <a:t>18/03/2014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D4B23-B5B6-4AF4-B4BD-D6FA4965A1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7BC9E-F42E-48B2-BA05-83B426D6BDF9}" type="datetimeFigureOut">
              <a:rPr lang="fr-FR" smtClean="0"/>
              <a:pPr/>
              <a:t>18/03/2014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D4B23-B5B6-4AF4-B4BD-D6FA4965A1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7BC9E-F42E-48B2-BA05-83B426D6BDF9}" type="datetimeFigureOut">
              <a:rPr lang="fr-FR" smtClean="0"/>
              <a:pPr/>
              <a:t>18/03/2014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D4B23-B5B6-4AF4-B4BD-D6FA4965A1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7BC9E-F42E-48B2-BA05-83B426D6BDF9}" type="datetimeFigureOut">
              <a:rPr lang="fr-FR" smtClean="0"/>
              <a:pPr/>
              <a:t>18/03/2014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D4B23-B5B6-4AF4-B4BD-D6FA4965A1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7BC9E-F42E-48B2-BA05-83B426D6BDF9}" type="datetimeFigureOut">
              <a:rPr lang="fr-FR" smtClean="0"/>
              <a:pPr/>
              <a:t>18/03/2014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D4B23-B5B6-4AF4-B4BD-D6FA4965A1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7BC9E-F42E-48B2-BA05-83B426D6BDF9}" type="datetimeFigureOut">
              <a:rPr lang="fr-FR" smtClean="0"/>
              <a:pPr/>
              <a:t>18/03/2014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D4B23-B5B6-4AF4-B4BD-D6FA4965A1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7BC9E-F42E-48B2-BA05-83B426D6BDF9}" type="datetimeFigureOut">
              <a:rPr lang="fr-FR" smtClean="0"/>
              <a:pPr/>
              <a:t>18/03/2014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D4B23-B5B6-4AF4-B4BD-D6FA4965A1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7BC9E-F42E-48B2-BA05-83B426D6BDF9}" type="datetimeFigureOut">
              <a:rPr lang="fr-FR" smtClean="0"/>
              <a:pPr/>
              <a:t>18/03/2014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D4B23-B5B6-4AF4-B4BD-D6FA4965A1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LA NOTE DE SERVICE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note information</a:t>
            </a:r>
            <a:endParaRPr lang="fr-FR" dirty="0"/>
          </a:p>
        </p:txBody>
      </p:sp>
      <p:pic>
        <p:nvPicPr>
          <p:cNvPr id="4" name="Espace réservé du contenu 3" descr="note informati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772816"/>
            <a:ext cx="5976663" cy="4170115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Exemple  note de service- instructions</a:t>
            </a:r>
            <a:endParaRPr lang="fr-FR" dirty="0"/>
          </a:p>
        </p:txBody>
      </p:sp>
      <p:pic>
        <p:nvPicPr>
          <p:cNvPr id="5" name="Espace réservé du contenu 4" descr="note de service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1556792"/>
            <a:ext cx="5801737" cy="4405022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REDACTION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Comment rédiger une note de service ?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La note est un document écrit interne à l'entreprise. </a:t>
            </a:r>
          </a:p>
          <a:p>
            <a:r>
              <a:rPr lang="fr-FR" dirty="0" smtClean="0"/>
              <a:t>Elle est le plus souvent descendante. </a:t>
            </a:r>
          </a:p>
          <a:p>
            <a:r>
              <a:rPr lang="fr-FR" dirty="0" smtClean="0"/>
              <a:t>On distingue deux types de notes : </a:t>
            </a:r>
          </a:p>
          <a:p>
            <a:pPr lvl="1"/>
            <a:r>
              <a:rPr lang="fr-FR" dirty="0" smtClean="0"/>
              <a:t>la note d'information et </a:t>
            </a:r>
          </a:p>
          <a:p>
            <a:pPr lvl="1"/>
            <a:r>
              <a:rPr lang="fr-FR" dirty="0" smtClean="0"/>
              <a:t>la note d'instruction.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Étapes de réalisation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Rôle de la </a:t>
            </a:r>
            <a:r>
              <a:rPr lang="fr-FR" b="1" dirty="0" smtClean="0"/>
              <a:t>note d'information </a:t>
            </a:r>
            <a:r>
              <a:rPr lang="fr-FR" dirty="0" smtClean="0"/>
              <a:t>: </a:t>
            </a:r>
          </a:p>
          <a:p>
            <a:endParaRPr lang="fr-FR" dirty="0"/>
          </a:p>
          <a:p>
            <a:pPr>
              <a:buNone/>
            </a:pPr>
            <a:r>
              <a:rPr lang="fr-FR" dirty="0" smtClean="0"/>
              <a:t>	Elle transmet des </a:t>
            </a:r>
            <a:r>
              <a:rPr lang="fr-FR" b="1" dirty="0" smtClean="0"/>
              <a:t>informations </a:t>
            </a:r>
          </a:p>
          <a:p>
            <a:pPr>
              <a:buNone/>
            </a:pPr>
            <a:r>
              <a:rPr lang="fr-FR" dirty="0"/>
              <a:t>	</a:t>
            </a:r>
            <a:r>
              <a:rPr lang="fr-FR" dirty="0" smtClean="0"/>
              <a:t>sur la </a:t>
            </a:r>
            <a:r>
              <a:rPr lang="fr-FR" b="1" dirty="0" smtClean="0"/>
              <a:t>vie de l'entreprise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Étapes de réalisation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Rôle de la </a:t>
            </a:r>
            <a:r>
              <a:rPr lang="fr-FR" b="1" dirty="0" smtClean="0"/>
              <a:t>note d'instruction </a:t>
            </a:r>
            <a:r>
              <a:rPr lang="fr-FR" dirty="0" smtClean="0"/>
              <a:t>: </a:t>
            </a:r>
          </a:p>
          <a:p>
            <a:endParaRPr lang="fr-FR" dirty="0"/>
          </a:p>
          <a:p>
            <a:pPr>
              <a:buNone/>
            </a:pPr>
            <a:r>
              <a:rPr lang="fr-FR" dirty="0" smtClean="0"/>
              <a:t>	Elle donne des </a:t>
            </a:r>
            <a:r>
              <a:rPr lang="fr-FR" b="1" dirty="0" smtClean="0"/>
              <a:t>consignes</a:t>
            </a:r>
            <a:r>
              <a:rPr lang="fr-FR" dirty="0" smtClean="0"/>
              <a:t> et est suivie d'une </a:t>
            </a:r>
            <a:r>
              <a:rPr lang="fr-FR" b="1" dirty="0" smtClean="0"/>
              <a:t>exécution</a:t>
            </a:r>
            <a:r>
              <a:rPr lang="fr-FR" dirty="0" smtClean="0"/>
              <a:t>. 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Étapes de réalisation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			Caractéristiques de rédaction :</a:t>
            </a:r>
          </a:p>
          <a:p>
            <a:pPr>
              <a:buNone/>
            </a:pPr>
            <a:r>
              <a:rPr lang="fr-FR" dirty="0" smtClean="0"/>
              <a:t> </a:t>
            </a:r>
          </a:p>
          <a:p>
            <a:r>
              <a:rPr lang="fr-FR" dirty="0" smtClean="0"/>
              <a:t>Dans la note d'information, le ton est neutre et impersonnel. </a:t>
            </a:r>
          </a:p>
          <a:p>
            <a:r>
              <a:rPr lang="fr-FR" dirty="0" smtClean="0"/>
              <a:t>Les pronoms "je" et "nous" ne sont pas employés. </a:t>
            </a:r>
          </a:p>
          <a:p>
            <a:r>
              <a:rPr lang="fr-FR" dirty="0" smtClean="0"/>
              <a:t>La forme passive est utilisée.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Étapes de réalisation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Dans la </a:t>
            </a:r>
            <a:r>
              <a:rPr lang="fr-FR" b="1" dirty="0" smtClean="0"/>
              <a:t>note d'instructions </a:t>
            </a:r>
          </a:p>
          <a:p>
            <a:pPr>
              <a:buNone/>
            </a:pPr>
            <a:endParaRPr lang="fr-FR" b="1" dirty="0" smtClean="0"/>
          </a:p>
          <a:p>
            <a:r>
              <a:rPr lang="fr-FR" dirty="0" smtClean="0"/>
              <a:t>le ton est direct </a:t>
            </a:r>
          </a:p>
          <a:p>
            <a:r>
              <a:rPr lang="fr-FR" dirty="0" smtClean="0"/>
              <a:t>Le ton injonctif</a:t>
            </a:r>
          </a:p>
          <a:p>
            <a:r>
              <a:rPr lang="fr-FR" dirty="0" smtClean="0"/>
              <a:t>Le ton est personnel. </a:t>
            </a:r>
          </a:p>
          <a:p>
            <a:endParaRPr lang="fr-FR" dirty="0"/>
          </a:p>
          <a:p>
            <a:r>
              <a:rPr lang="fr-FR" dirty="0" smtClean="0"/>
              <a:t>L'émetteur s'exprime en son nom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Caractéristiques de présentation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dirty="0" smtClean="0"/>
              <a:t>Comme tous les </a:t>
            </a:r>
            <a:r>
              <a:rPr lang="fr-FR" b="1" dirty="0" smtClean="0"/>
              <a:t>documents internes </a:t>
            </a:r>
            <a:r>
              <a:rPr lang="fr-FR" dirty="0" smtClean="0"/>
              <a:t>la présentation des notes est libre. </a:t>
            </a:r>
          </a:p>
          <a:p>
            <a:pPr algn="ctr"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La note de service </a:t>
            </a:r>
            <a:r>
              <a:rPr lang="fr-FR" dirty="0" smtClean="0">
                <a:solidFill>
                  <a:srgbClr val="FF0000"/>
                </a:solidFill>
              </a:rPr>
              <a:t>ne </a:t>
            </a:r>
            <a:r>
              <a:rPr lang="fr-FR" dirty="0" smtClean="0"/>
              <a:t>comporte  :</a:t>
            </a:r>
          </a:p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-</a:t>
            </a:r>
            <a:r>
              <a:rPr lang="fr-FR" b="1" dirty="0" smtClean="0"/>
              <a:t> </a:t>
            </a:r>
            <a:r>
              <a:rPr lang="fr-FR" b="1" dirty="0" smtClean="0">
                <a:solidFill>
                  <a:srgbClr val="FF0000"/>
                </a:solidFill>
              </a:rPr>
              <a:t>ni</a:t>
            </a:r>
            <a:r>
              <a:rPr lang="fr-FR" b="1" dirty="0" smtClean="0"/>
              <a:t> titre de civilité </a:t>
            </a:r>
          </a:p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- ni</a:t>
            </a:r>
            <a:r>
              <a:rPr lang="fr-FR" b="1" dirty="0" smtClean="0"/>
              <a:t> formule de politesse</a:t>
            </a:r>
            <a:r>
              <a:rPr lang="fr-FR" dirty="0" smtClean="0"/>
              <a:t>. </a:t>
            </a:r>
          </a:p>
          <a:p>
            <a:pPr>
              <a:buFontTx/>
              <a:buChar char="-"/>
            </a:pP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Caractéristiques de présentation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Certaines mentions </a:t>
            </a:r>
            <a:r>
              <a:rPr lang="fr-FR" b="1" dirty="0" smtClean="0"/>
              <a:t>doivent</a:t>
            </a:r>
            <a:r>
              <a:rPr lang="fr-FR" dirty="0" smtClean="0"/>
              <a:t> tout de même </a:t>
            </a:r>
            <a:r>
              <a:rPr lang="fr-FR" b="1" dirty="0" smtClean="0"/>
              <a:t>figurer</a:t>
            </a:r>
            <a:r>
              <a:rPr lang="fr-FR" dirty="0" smtClean="0"/>
              <a:t> comme : </a:t>
            </a:r>
          </a:p>
          <a:p>
            <a:r>
              <a:rPr lang="fr-FR" dirty="0" smtClean="0"/>
              <a:t>l'en-tête simplifiée de l'entreprise, </a:t>
            </a:r>
          </a:p>
          <a:p>
            <a:r>
              <a:rPr lang="fr-FR" dirty="0" smtClean="0"/>
              <a:t>le service émetteur, </a:t>
            </a:r>
          </a:p>
          <a:p>
            <a:r>
              <a:rPr lang="fr-FR" dirty="0" smtClean="0"/>
              <a:t>les destinataires, </a:t>
            </a:r>
          </a:p>
          <a:p>
            <a:r>
              <a:rPr lang="fr-FR" dirty="0" smtClean="0"/>
              <a:t>la date, </a:t>
            </a:r>
          </a:p>
          <a:p>
            <a:r>
              <a:rPr lang="fr-FR" dirty="0" smtClean="0"/>
              <a:t>le titre,</a:t>
            </a:r>
          </a:p>
          <a:p>
            <a:r>
              <a:rPr lang="fr-FR" dirty="0" smtClean="0"/>
              <a:t> l'objet, </a:t>
            </a:r>
          </a:p>
          <a:p>
            <a:r>
              <a:rPr lang="fr-FR" dirty="0" smtClean="0"/>
              <a:t>le signataire (nom et fonction).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Modes de transmission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note est transmise </a:t>
            </a:r>
            <a:r>
              <a:rPr lang="fr-FR" b="1" dirty="0" smtClean="0"/>
              <a:t>par courrier interne</a:t>
            </a:r>
            <a:r>
              <a:rPr lang="fr-FR" dirty="0" smtClean="0"/>
              <a:t>. </a:t>
            </a:r>
          </a:p>
          <a:p>
            <a:endParaRPr lang="fr-FR" dirty="0"/>
          </a:p>
          <a:p>
            <a:r>
              <a:rPr lang="fr-FR" dirty="0" smtClean="0"/>
              <a:t>Elle peut être diffusée par </a:t>
            </a:r>
            <a:r>
              <a:rPr lang="fr-FR" b="1" dirty="0" smtClean="0"/>
              <a:t>voie d'affichage </a:t>
            </a:r>
            <a:r>
              <a:rPr lang="fr-FR" dirty="0" smtClean="0"/>
              <a:t>temporaire ou permanent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191</Words>
  <Application>Microsoft Office PowerPoint</Application>
  <PresentationFormat>Affichage à l'écran (4:3)</PresentationFormat>
  <Paragraphs>53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LA NOTE DE SERVICE</vt:lpstr>
      <vt:lpstr>REDACTION</vt:lpstr>
      <vt:lpstr>Étapes de réalisation</vt:lpstr>
      <vt:lpstr>Étapes de réalisation</vt:lpstr>
      <vt:lpstr>Étapes de réalisation</vt:lpstr>
      <vt:lpstr>Étapes de réalisation</vt:lpstr>
      <vt:lpstr>Caractéristiques de présentation</vt:lpstr>
      <vt:lpstr>Caractéristiques de présentation</vt:lpstr>
      <vt:lpstr>Modes de transmission</vt:lpstr>
      <vt:lpstr>Exemple note information</vt:lpstr>
      <vt:lpstr>Exemple  note de service- instructions</vt:lpstr>
      <vt:lpstr>Diapositive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NOTE DE SERVICE</dc:title>
  <dc:creator>Laurence</dc:creator>
  <cp:lastModifiedBy>Laurence</cp:lastModifiedBy>
  <cp:revision>3</cp:revision>
  <dcterms:created xsi:type="dcterms:W3CDTF">2014-03-04T16:51:42Z</dcterms:created>
  <dcterms:modified xsi:type="dcterms:W3CDTF">2014-03-18T08:59:26Z</dcterms:modified>
</cp:coreProperties>
</file>