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6" r:id="rId2"/>
    <p:sldId id="369" r:id="rId3"/>
    <p:sldId id="381" r:id="rId4"/>
    <p:sldId id="384" r:id="rId5"/>
    <p:sldId id="398" r:id="rId6"/>
    <p:sldId id="277" r:id="rId7"/>
    <p:sldId id="397" r:id="rId8"/>
    <p:sldId id="399" r:id="rId9"/>
    <p:sldId id="382" r:id="rId10"/>
    <p:sldId id="383" r:id="rId11"/>
  </p:sldIdLst>
  <p:sldSz cx="12192000" cy="6858000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544B"/>
    <a:srgbClr val="004773"/>
    <a:srgbClr val="616060"/>
    <a:srgbClr val="4594A9"/>
    <a:srgbClr val="937052"/>
    <a:srgbClr val="D9D9D9"/>
    <a:srgbClr val="ADD0D9"/>
    <a:srgbClr val="002060"/>
    <a:srgbClr val="518222"/>
    <a:srgbClr val="CAD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53" autoAdjust="0"/>
  </p:normalViewPr>
  <p:slideViewPr>
    <p:cSldViewPr snapToGrid="0">
      <p:cViewPr varScale="1">
        <p:scale>
          <a:sx n="104" d="100"/>
          <a:sy n="104" d="100"/>
        </p:scale>
        <p:origin x="70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30" y="9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64EDADE8-F4B7-4D0D-9529-D6C20620C682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2561195-4680-4E88-B5D4-6736612E85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441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86163ECE-5A24-4F8C-BCCE-DF787624D21E}" type="datetimeFigureOut">
              <a:rPr lang="fr-FR" smtClean="0"/>
              <a:t>06/03/2018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D101DC7-13CB-4441-A92E-BE1A4CC467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513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01DC7-13CB-4441-A92E-BE1A4CC4673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61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434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427374"/>
            <a:ext cx="2743200" cy="365125"/>
          </a:xfrm>
          <a:prstGeom prst="rect">
            <a:avLst/>
          </a:prstGeom>
        </p:spPr>
        <p:txBody>
          <a:bodyPr lIns="36000" tIns="36000" rIns="36000" bIns="36000" anchor="b" anchorCtr="0"/>
          <a:lstStyle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599" y="6427374"/>
            <a:ext cx="5005647" cy="365125"/>
          </a:xfrm>
          <a:prstGeom prst="rect">
            <a:avLst/>
          </a:prstGeom>
        </p:spPr>
        <p:txBody>
          <a:bodyPr lIns="36000" tIns="36000" rIns="36000" bIns="36000" anchor="b" anchorCtr="0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dirty="0" smtClean="0"/>
              <a:t>Document Classification : </a:t>
            </a:r>
            <a:r>
              <a:rPr lang="fr-FR" dirty="0" smtClean="0">
                <a:solidFill>
                  <a:srgbClr val="DA4137"/>
                </a:solidFill>
              </a:rPr>
              <a:t>C2 - </a:t>
            </a:r>
            <a:r>
              <a:rPr lang="fr-FR" dirty="0" err="1" smtClean="0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3073400" y="224155"/>
            <a:ext cx="0" cy="48895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re 1"/>
          <p:cNvSpPr>
            <a:spLocks noGrp="1"/>
          </p:cNvSpPr>
          <p:nvPr>
            <p:ph type="title" hasCustomPrompt="1"/>
          </p:nvPr>
        </p:nvSpPr>
        <p:spPr>
          <a:xfrm>
            <a:off x="3340100" y="207650"/>
            <a:ext cx="7454899" cy="53156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 dirty="0" smtClean="0"/>
              <a:t>Modifiez le sous-titre X du sommaire</a:t>
            </a:r>
            <a:endParaRPr lang="fr-FR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838200" y="957580"/>
            <a:ext cx="10756898" cy="0"/>
          </a:xfrm>
          <a:prstGeom prst="line">
            <a:avLst/>
          </a:prstGeom>
          <a:solidFill>
            <a:srgbClr val="F7F7F7"/>
          </a:solidFill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7" name="Image 1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"/>
          <a:stretch/>
        </p:blipFill>
        <p:spPr>
          <a:xfrm>
            <a:off x="838200" y="29978"/>
            <a:ext cx="2070100" cy="1038727"/>
          </a:xfrm>
          <a:prstGeom prst="rect">
            <a:avLst/>
          </a:prstGeom>
        </p:spPr>
      </p:pic>
      <p:sp>
        <p:nvSpPr>
          <p:cNvPr id="9" name="Espace réservé du numéro de diapositive 4"/>
          <p:cNvSpPr txBox="1">
            <a:spLocks/>
          </p:cNvSpPr>
          <p:nvPr userDrawn="1"/>
        </p:nvSpPr>
        <p:spPr>
          <a:xfrm>
            <a:off x="11341494" y="6406736"/>
            <a:ext cx="695325" cy="365125"/>
          </a:xfrm>
          <a:prstGeom prst="rect">
            <a:avLst/>
          </a:prstGeom>
        </p:spPr>
        <p:txBody>
          <a:bodyPr lIns="36000" tIns="36000" rIns="36000" bIns="36000" anchor="b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1A2FE5F-0F18-410A-85B1-257F25F5FA26}" type="slidenum">
              <a:rPr lang="fr-FR" sz="1000" smtClean="0"/>
              <a:pPr/>
              <a:t>‹N°›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307117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00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jpeg"/><Relationship Id="rId5" Type="http://schemas.openxmlformats.org/officeDocument/2006/relationships/image" Target="../media/image1.jpeg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 46"/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382" y="0"/>
            <a:ext cx="12215381" cy="1080655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6318" y="1647811"/>
            <a:ext cx="4626694" cy="27937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500" dist="101600" dir="5400000" sy="-100000" algn="bl" rotWithShape="0"/>
          </a:effectLst>
        </p:spPr>
      </p:pic>
      <p:pic>
        <p:nvPicPr>
          <p:cNvPr id="59" name="Image 58"/>
          <p:cNvPicPr>
            <a:picLocks noChangeAspect="1"/>
          </p:cNvPicPr>
          <p:nvPr userDrawn="1"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3381" y="5788748"/>
            <a:ext cx="12215380" cy="1069252"/>
          </a:xfrm>
          <a:prstGeom prst="rect">
            <a:avLst/>
          </a:prstGeom>
        </p:spPr>
      </p:pic>
      <p:grpSp>
        <p:nvGrpSpPr>
          <p:cNvPr id="69" name="Groupe 68"/>
          <p:cNvGrpSpPr/>
          <p:nvPr userDrawn="1"/>
        </p:nvGrpSpPr>
        <p:grpSpPr>
          <a:xfrm>
            <a:off x="614486" y="1248995"/>
            <a:ext cx="4861819" cy="3031171"/>
            <a:chOff x="7449273" y="1534446"/>
            <a:chExt cx="4861819" cy="3031171"/>
          </a:xfrm>
        </p:grpSpPr>
        <p:sp>
          <p:nvSpPr>
            <p:cNvPr id="60" name="Titre 1"/>
            <p:cNvSpPr txBox="1">
              <a:spLocks/>
            </p:cNvSpPr>
            <p:nvPr userDrawn="1"/>
          </p:nvSpPr>
          <p:spPr>
            <a:xfrm>
              <a:off x="8777328" y="3232524"/>
              <a:ext cx="3533764" cy="1333093"/>
            </a:xfrm>
            <a:prstGeom prst="rect">
              <a:avLst/>
            </a:prstGeom>
            <a:noFill/>
          </p:spPr>
          <p:txBody>
            <a:bodyPr anchor="ctr" anchorCtr="0"/>
            <a:lstStyle>
              <a:lvl1pPr algn="l" defTabSz="10753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5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400" cap="all" dirty="0" smtClean="0">
                  <a:solidFill>
                    <a:srgbClr val="004773"/>
                  </a:solidFill>
                </a:rPr>
                <a:t>Global </a:t>
              </a:r>
              <a:br>
                <a:rPr lang="en-US" sz="2400" cap="all" dirty="0" smtClean="0">
                  <a:solidFill>
                    <a:srgbClr val="004773"/>
                  </a:solidFill>
                </a:rPr>
              </a:br>
              <a:r>
                <a:rPr lang="en-US" sz="2400" cap="all" dirty="0" smtClean="0">
                  <a:solidFill>
                    <a:srgbClr val="004773"/>
                  </a:solidFill>
                </a:rPr>
                <a:t>Solutions for </a:t>
              </a:r>
              <a:br>
                <a:rPr lang="en-US" sz="2400" cap="all" dirty="0" smtClean="0">
                  <a:solidFill>
                    <a:srgbClr val="004773"/>
                  </a:solidFill>
                </a:rPr>
              </a:br>
              <a:r>
                <a:rPr lang="en-US" sz="2400" cap="all" dirty="0" smtClean="0">
                  <a:solidFill>
                    <a:srgbClr val="004773"/>
                  </a:solidFill>
                </a:rPr>
                <a:t>Energy Industries</a:t>
              </a:r>
              <a:endParaRPr lang="fr-FR" sz="2400" cap="all" dirty="0">
                <a:solidFill>
                  <a:srgbClr val="004773"/>
                </a:solidFill>
              </a:endParaRPr>
            </a:p>
          </p:txBody>
        </p:sp>
        <p:pic>
          <p:nvPicPr>
            <p:cNvPr id="61" name="Image 60"/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49273" y="1534446"/>
              <a:ext cx="3060119" cy="148979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62" name="Connecteur droit 61"/>
            <p:cNvCxnSpPr/>
            <p:nvPr userDrawn="1"/>
          </p:nvCxnSpPr>
          <p:spPr>
            <a:xfrm>
              <a:off x="8543888" y="3432886"/>
              <a:ext cx="0" cy="912706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riangle isocèle 77"/>
          <p:cNvSpPr/>
          <p:nvPr userDrawn="1"/>
        </p:nvSpPr>
        <p:spPr>
          <a:xfrm rot="13914373">
            <a:off x="5681288" y="2445761"/>
            <a:ext cx="245993" cy="264916"/>
          </a:xfrm>
          <a:prstGeom prst="triangle">
            <a:avLst/>
          </a:prstGeom>
          <a:solidFill>
            <a:srgbClr val="004773">
              <a:alpha val="43922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Triangle isocèle 78"/>
          <p:cNvSpPr/>
          <p:nvPr userDrawn="1"/>
        </p:nvSpPr>
        <p:spPr>
          <a:xfrm rot="3959686">
            <a:off x="3458920" y="1054552"/>
            <a:ext cx="243794" cy="553126"/>
          </a:xfrm>
          <a:prstGeom prst="triangle">
            <a:avLst/>
          </a:prstGeom>
          <a:solidFill>
            <a:srgbClr val="004773">
              <a:alpha val="89804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0" name="Triangle isocèle 79"/>
          <p:cNvSpPr/>
          <p:nvPr userDrawn="1"/>
        </p:nvSpPr>
        <p:spPr>
          <a:xfrm rot="13914373">
            <a:off x="6553875" y="1995772"/>
            <a:ext cx="468000" cy="504000"/>
          </a:xfrm>
          <a:prstGeom prst="triangle">
            <a:avLst/>
          </a:prstGeom>
          <a:solidFill>
            <a:srgbClr val="ADD0D9">
              <a:alpha val="61176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Triangle isocèle 81"/>
          <p:cNvSpPr/>
          <p:nvPr userDrawn="1"/>
        </p:nvSpPr>
        <p:spPr>
          <a:xfrm rot="13914373">
            <a:off x="5197013" y="1792362"/>
            <a:ext cx="468000" cy="504000"/>
          </a:xfrm>
          <a:prstGeom prst="triangle">
            <a:avLst/>
          </a:prstGeom>
          <a:solidFill>
            <a:srgbClr val="4594A9">
              <a:alpha val="80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Triangle isocèle 82"/>
          <p:cNvSpPr/>
          <p:nvPr userDrawn="1"/>
        </p:nvSpPr>
        <p:spPr>
          <a:xfrm rot="13914373">
            <a:off x="7446406" y="2826141"/>
            <a:ext cx="301595" cy="199012"/>
          </a:xfrm>
          <a:prstGeom prst="triangle">
            <a:avLst/>
          </a:prstGeom>
          <a:solidFill>
            <a:schemeClr val="accent5">
              <a:lumMod val="75000"/>
              <a:alpha val="67059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Triangle isocèle 83"/>
          <p:cNvSpPr/>
          <p:nvPr userDrawn="1"/>
        </p:nvSpPr>
        <p:spPr>
          <a:xfrm rot="13914373">
            <a:off x="1921853" y="743079"/>
            <a:ext cx="656346" cy="504000"/>
          </a:xfrm>
          <a:prstGeom prst="triangle">
            <a:avLst/>
          </a:prstGeom>
          <a:solidFill>
            <a:srgbClr val="DE544B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Triangle isocèle 84"/>
          <p:cNvSpPr/>
          <p:nvPr userDrawn="1"/>
        </p:nvSpPr>
        <p:spPr>
          <a:xfrm rot="13914373">
            <a:off x="3968014" y="1300755"/>
            <a:ext cx="468000" cy="160355"/>
          </a:xfrm>
          <a:prstGeom prst="triangle">
            <a:avLst/>
          </a:prstGeom>
          <a:solidFill>
            <a:srgbClr val="DE544B">
              <a:alpha val="61176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Triangle isocèle 85"/>
          <p:cNvSpPr/>
          <p:nvPr userDrawn="1"/>
        </p:nvSpPr>
        <p:spPr>
          <a:xfrm rot="13914373">
            <a:off x="4573720" y="1380629"/>
            <a:ext cx="293172" cy="276724"/>
          </a:xfrm>
          <a:prstGeom prst="triangle">
            <a:avLst/>
          </a:prstGeom>
          <a:solidFill>
            <a:srgbClr val="616060">
              <a:alpha val="49020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Triangle isocèle 86"/>
          <p:cNvSpPr/>
          <p:nvPr userDrawn="1"/>
        </p:nvSpPr>
        <p:spPr>
          <a:xfrm rot="13914373">
            <a:off x="1466585" y="1068394"/>
            <a:ext cx="178016" cy="504000"/>
          </a:xfrm>
          <a:prstGeom prst="triangle">
            <a:avLst/>
          </a:prstGeom>
          <a:solidFill>
            <a:srgbClr val="DE544B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Triangle isocèle 80"/>
          <p:cNvSpPr/>
          <p:nvPr userDrawn="1"/>
        </p:nvSpPr>
        <p:spPr>
          <a:xfrm rot="12719886">
            <a:off x="2356440" y="634148"/>
            <a:ext cx="468000" cy="504000"/>
          </a:xfrm>
          <a:prstGeom prst="triangle">
            <a:avLst/>
          </a:prstGeom>
          <a:solidFill>
            <a:srgbClr val="616060">
              <a:alpha val="90588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 userDrawn="1"/>
        </p:nvGrpSpPr>
        <p:grpSpPr>
          <a:xfrm>
            <a:off x="0" y="4642395"/>
            <a:ext cx="12192000" cy="1592070"/>
            <a:chOff x="0" y="4642395"/>
            <a:chExt cx="12192000" cy="1592070"/>
          </a:xfrm>
        </p:grpSpPr>
        <p:pic>
          <p:nvPicPr>
            <p:cNvPr id="36" name="Image 35"/>
            <p:cNvPicPr>
              <a:picLocks noChangeAspect="1"/>
            </p:cNvPicPr>
            <p:nvPr userDrawn="1"/>
          </p:nvPicPr>
          <p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37238" y="4642395"/>
              <a:ext cx="2126903" cy="159207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8" name="Image 37"/>
            <p:cNvPicPr>
              <a:picLocks noChangeAspect="1"/>
            </p:cNvPicPr>
            <p:nvPr userDrawn="1"/>
          </p:nvPicPr>
          <p:blipFill rotWithShape="1"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-1"/>
            <a:stretch/>
          </p:blipFill>
          <p:spPr>
            <a:xfrm>
              <a:off x="3993708" y="4642395"/>
              <a:ext cx="1704109" cy="159207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9" name="Image 38"/>
            <p:cNvPicPr>
              <a:picLocks noChangeAspect="1"/>
            </p:cNvPicPr>
            <p:nvPr userDrawn="1"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727384" y="4642395"/>
              <a:ext cx="1338144" cy="159207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9" name="Image 48"/>
            <p:cNvPicPr>
              <a:picLocks noChangeAspect="1"/>
            </p:cNvPicPr>
            <p:nvPr userDrawn="1"/>
          </p:nvPicPr>
          <p:blipFill rotWithShape="1">
            <a:blip r:embed="rId1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"/>
            <a:stretch/>
          </p:blipFill>
          <p:spPr>
            <a:xfrm>
              <a:off x="8737331" y="4642396"/>
              <a:ext cx="1604611" cy="159206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51" name="Image 50"/>
            <p:cNvPicPr>
              <a:picLocks noChangeAspect="1"/>
            </p:cNvPicPr>
            <p:nvPr userDrawn="1"/>
          </p:nvPicPr>
          <p:blipFill rotWithShape="1"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1"/>
            <a:stretch/>
          </p:blipFill>
          <p:spPr>
            <a:xfrm>
              <a:off x="7095095" y="4642396"/>
              <a:ext cx="1612669" cy="159206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52" name="Image 51"/>
            <p:cNvPicPr>
              <a:picLocks noChangeAspect="1"/>
            </p:cNvPicPr>
            <p:nvPr userDrawn="1"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371511" y="4642395"/>
              <a:ext cx="1820489" cy="159207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Image 29"/>
            <p:cNvPicPr>
              <a:picLocks noChangeAspect="1"/>
            </p:cNvPicPr>
            <p:nvPr userDrawn="1"/>
          </p:nvPicPr>
          <p:blipFill rotWithShape="1"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4642396"/>
              <a:ext cx="1807671" cy="159206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31" name="Triangle isocèle 30"/>
          <p:cNvSpPr/>
          <p:nvPr userDrawn="1"/>
        </p:nvSpPr>
        <p:spPr>
          <a:xfrm rot="3959686">
            <a:off x="5261820" y="1493465"/>
            <a:ext cx="243794" cy="553126"/>
          </a:xfrm>
          <a:prstGeom prst="triangle">
            <a:avLst/>
          </a:prstGeom>
          <a:solidFill>
            <a:srgbClr val="004773">
              <a:alpha val="74902"/>
            </a:srgb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994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4" r:id="rId2"/>
    <p:sldLayoutId id="2147483658" r:id="rId3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hyperlink" Target="https://en.wikipedia.org/wiki/Lukoi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lukoil.com/Business/Upstream/Oversea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lukoil-overseas.uz/ru" TargetMode="External"/><Relationship Id="rId13" Type="http://schemas.openxmlformats.org/officeDocument/2006/relationships/hyperlink" Target="mailto:procurement@isab.com" TargetMode="External"/><Relationship Id="rId3" Type="http://schemas.openxmlformats.org/officeDocument/2006/relationships/hyperlink" Target="http://www.lukoil.com/Business/Upstream/Overseas" TargetMode="External"/><Relationship Id="rId7" Type="http://schemas.openxmlformats.org/officeDocument/2006/relationships/hyperlink" Target="mailto:tender@ritek.ru" TargetMode="External"/><Relationship Id="rId12" Type="http://schemas.openxmlformats.org/officeDocument/2006/relationships/hyperlink" Target="http://isab.lukoil.com/en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itek.lukoil.ru/ru" TargetMode="External"/><Relationship Id="rId11" Type="http://schemas.openxmlformats.org/officeDocument/2006/relationships/hyperlink" Target="http://lukoil.nl/" TargetMode="External"/><Relationship Id="rId5" Type="http://schemas.openxmlformats.org/officeDocument/2006/relationships/hyperlink" Target="mailto:DepKadry@lukoil.com" TargetMode="External"/><Relationship Id="rId10" Type="http://schemas.openxmlformats.org/officeDocument/2006/relationships/hyperlink" Target="http://internationalservice.lukoil.com/en/" TargetMode="External"/><Relationship Id="rId4" Type="http://schemas.openxmlformats.org/officeDocument/2006/relationships/hyperlink" Target="http://www.lukoil.com/" TargetMode="External"/><Relationship Id="rId9" Type="http://schemas.openxmlformats.org/officeDocument/2006/relationships/hyperlink" Target="mailto:uzbekistan@lukoil-international.com" TargetMode="External"/><Relationship Id="rId14" Type="http://schemas.openxmlformats.org/officeDocument/2006/relationships/hyperlink" Target="http://upstreamwest.lukoil.com/e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ukoil.com/Company/BusinessOperation/GeographicReach" TargetMode="External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1.png"/><Relationship Id="rId5" Type="http://schemas.openxmlformats.org/officeDocument/2006/relationships/image" Target="../media/image26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koil.com/Company/BusinessOperation/GeographicReach/Americas/LUKOILinMexico" TargetMode="External"/><Relationship Id="rId2" Type="http://schemas.openxmlformats.org/officeDocument/2006/relationships/hyperlink" Target="http://www.lukoil.com/Business/Upstream/Overseas/WestQurna-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3738" y="4080065"/>
            <a:ext cx="3846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GAM</a:t>
            </a:r>
            <a:r>
              <a:rPr lang="fr-FR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|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Janvier 2018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740" y="3533489"/>
            <a:ext cx="2694998" cy="54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Development Plan</a:t>
            </a:r>
            <a:endParaRPr lang="en-US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303419"/>
              </p:ext>
            </p:extLst>
          </p:nvPr>
        </p:nvGraphicFramePr>
        <p:xfrm>
          <a:off x="112889" y="1078837"/>
          <a:ext cx="11875910" cy="5021645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1592086">
                  <a:extLst>
                    <a:ext uri="{9D8B030D-6E8A-4147-A177-3AD203B41FA5}">
                      <a16:colId xmlns="" xmlns:a16="http://schemas.microsoft.com/office/drawing/2014/main" val="2850212970"/>
                    </a:ext>
                  </a:extLst>
                </a:gridCol>
                <a:gridCol w="2587852">
                  <a:extLst>
                    <a:ext uri="{9D8B030D-6E8A-4147-A177-3AD203B41FA5}">
                      <a16:colId xmlns="" xmlns:a16="http://schemas.microsoft.com/office/drawing/2014/main" val="2802304359"/>
                    </a:ext>
                  </a:extLst>
                </a:gridCol>
                <a:gridCol w="1447886">
                  <a:extLst>
                    <a:ext uri="{9D8B030D-6E8A-4147-A177-3AD203B41FA5}">
                      <a16:colId xmlns="" xmlns:a16="http://schemas.microsoft.com/office/drawing/2014/main" val="2644206941"/>
                    </a:ext>
                  </a:extLst>
                </a:gridCol>
                <a:gridCol w="1108742">
                  <a:extLst>
                    <a:ext uri="{9D8B030D-6E8A-4147-A177-3AD203B41FA5}">
                      <a16:colId xmlns="" xmlns:a16="http://schemas.microsoft.com/office/drawing/2014/main" val="1974890238"/>
                    </a:ext>
                  </a:extLst>
                </a:gridCol>
                <a:gridCol w="1447886">
                  <a:extLst>
                    <a:ext uri="{9D8B030D-6E8A-4147-A177-3AD203B41FA5}">
                      <a16:colId xmlns="" xmlns:a16="http://schemas.microsoft.com/office/drawing/2014/main" val="4060378170"/>
                    </a:ext>
                  </a:extLst>
                </a:gridCol>
                <a:gridCol w="2674024">
                  <a:extLst>
                    <a:ext uri="{9D8B030D-6E8A-4147-A177-3AD203B41FA5}">
                      <a16:colId xmlns="" xmlns:a16="http://schemas.microsoft.com/office/drawing/2014/main" val="2341397107"/>
                    </a:ext>
                  </a:extLst>
                </a:gridCol>
                <a:gridCol w="1017434">
                  <a:extLst>
                    <a:ext uri="{9D8B030D-6E8A-4147-A177-3AD203B41FA5}">
                      <a16:colId xmlns="" xmlns:a16="http://schemas.microsoft.com/office/drawing/2014/main" val="3002931558"/>
                    </a:ext>
                  </a:extLst>
                </a:gridCol>
              </a:tblGrid>
              <a:tr h="9127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 err="1" smtClean="0">
                          <a:solidFill>
                            <a:srgbClr val="004773"/>
                          </a:solidFill>
                          <a:effectLst/>
                        </a:rPr>
                        <a:t>Thema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 smtClean="0">
                          <a:solidFill>
                            <a:srgbClr val="004773"/>
                          </a:solidFill>
                          <a:effectLst/>
                        </a:rPr>
                        <a:t>Action item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 err="1" smtClean="0">
                          <a:solidFill>
                            <a:srgbClr val="004773"/>
                          </a:solidFill>
                          <a:effectLst/>
                        </a:rPr>
                        <a:t>Responsible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>
                          <a:solidFill>
                            <a:srgbClr val="004773"/>
                          </a:solidFill>
                          <a:effectLst/>
                        </a:rPr>
                        <a:t>Participants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 smtClean="0">
                          <a:solidFill>
                            <a:srgbClr val="004773"/>
                          </a:solidFill>
                          <a:effectLst/>
                        </a:rPr>
                        <a:t>Target date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 smtClean="0">
                          <a:solidFill>
                            <a:srgbClr val="004773"/>
                          </a:solidFill>
                          <a:effectLst/>
                        </a:rPr>
                        <a:t>Actions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cap="small" baseline="0" dirty="0">
                          <a:solidFill>
                            <a:srgbClr val="004773"/>
                          </a:solidFill>
                          <a:effectLst/>
                        </a:rPr>
                        <a:t>Statut</a:t>
                      </a:r>
                      <a:endParaRPr lang="fr-FR" sz="1400" b="1" i="0" u="none" strike="noStrike" cap="small" baseline="0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65308520"/>
                  </a:ext>
                </a:extLst>
              </a:tr>
              <a:tr h="940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cap="small" baseline="0" dirty="0" smtClean="0">
                          <a:solidFill>
                            <a:srgbClr val="004773"/>
                          </a:solidFill>
                          <a:effectLst/>
                        </a:rPr>
                        <a:t>WEST QURNA2 TENDER</a:t>
                      </a:r>
                      <a:endParaRPr lang="fr-FR" sz="1600" b="1" u="none" strike="noStrike" cap="small" baseline="0" dirty="0" smtClean="0">
                        <a:solidFill>
                          <a:srgbClr val="004773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Acquiring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SoW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 on Iraq Project</a:t>
                      </a:r>
                      <a:endParaRPr lang="fr-FR" sz="1100" b="0" i="0" u="none" strike="noStrike" dirty="0" smtClean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GDU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RFI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RFQ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Bid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Tender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13683358"/>
                  </a:ext>
                </a:extLst>
              </a:tr>
              <a:tr h="8494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MEXICO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TENDER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Acquiring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SoW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 on Mexican Project</a:t>
                      </a:r>
                      <a:endParaRPr lang="fr-FR" sz="1100" b="0" i="0" u="none" strike="noStrike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FFE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RFI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Receive RFQ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Bid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Tender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Won</a:t>
                      </a:r>
                      <a:endParaRPr lang="fr-F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230187487"/>
                  </a:ext>
                </a:extLst>
              </a:tr>
              <a:tr h="71643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ZONE FOCUS : IRAN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Meeting with LUKOIL Iran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 representatives</a:t>
                      </a:r>
                      <a:endParaRPr lang="en-US" sz="1100" b="0" i="0" u="none" strike="noStrike" dirty="0" smtClean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RAL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XAF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Contacts Identification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0764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ZONE FOCUS : NORTH CASPIAN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Meeting with LUKOIL Astrakhan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Meeting with Project Manager</a:t>
                      </a:r>
                      <a:endParaRPr lang="fr-FR" sz="1100" b="0" i="0" u="none" strike="noStrike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MNA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Contacts Identification</a:t>
                      </a:r>
                      <a:endParaRPr lang="fr-F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49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ZONE FOCUS : UZBEKISTAN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Meeting with LUKOIL Uzbekistan</a:t>
                      </a:r>
                    </a:p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4773"/>
                          </a:solidFill>
                          <a:effectLst/>
                          <a:latin typeface="Calibri" panose="020F0502020204030204" pitchFamily="34" charset="0"/>
                        </a:rPr>
                        <a:t>Update existing contacts</a:t>
                      </a:r>
                      <a:endParaRPr lang="fr-FR" sz="1100" b="0" i="0" u="none" strike="noStrike" dirty="0" smtClean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100" b="0" i="0" u="none" strike="noStrike" dirty="0">
                        <a:solidFill>
                          <a:srgbClr val="00477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kern="1200" cap="small" baseline="0" dirty="0" smtClean="0">
                          <a:solidFill>
                            <a:srgbClr val="00477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MNA</a:t>
                      </a:r>
                      <a:endParaRPr lang="fr-FR" sz="1600" b="1" u="none" strike="noStrike" kern="1200" cap="small" baseline="0" dirty="0">
                        <a:solidFill>
                          <a:srgbClr val="00477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Contacts Identification</a:t>
                      </a:r>
                      <a:endParaRPr lang="fr-F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7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6" name="Groupe 5"/>
          <p:cNvGrpSpPr>
            <a:grpSpLocks noChangeAspect="1"/>
          </p:cNvGrpSpPr>
          <p:nvPr/>
        </p:nvGrpSpPr>
        <p:grpSpPr>
          <a:xfrm>
            <a:off x="7323281" y="1174473"/>
            <a:ext cx="504000" cy="504000"/>
            <a:chOff x="7155040" y="2634169"/>
            <a:chExt cx="1097280" cy="1097280"/>
          </a:xfrm>
        </p:grpSpPr>
        <p:sp>
          <p:nvSpPr>
            <p:cNvPr id="8" name="Oval 34"/>
            <p:cNvSpPr>
              <a:spLocks noChangeArrowheads="1"/>
            </p:cNvSpPr>
            <p:nvPr/>
          </p:nvSpPr>
          <p:spPr bwMode="auto">
            <a:xfrm>
              <a:off x="7155040" y="2634169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Open Sans Light"/>
              </a:endParaRPr>
            </a:p>
          </p:txBody>
        </p:sp>
        <p:sp>
          <p:nvSpPr>
            <p:cNvPr id="9" name="Freeform 116"/>
            <p:cNvSpPr>
              <a:spLocks noEditPoints="1"/>
            </p:cNvSpPr>
            <p:nvPr/>
          </p:nvSpPr>
          <p:spPr bwMode="auto">
            <a:xfrm>
              <a:off x="7432046" y="2878075"/>
              <a:ext cx="543267" cy="609468"/>
            </a:xfrm>
            <a:custGeom>
              <a:avLst/>
              <a:gdLst>
                <a:gd name="T0" fmla="*/ 430 w 525"/>
                <a:gd name="T1" fmla="*/ 53 h 591"/>
                <a:gd name="T2" fmla="*/ 402 w 525"/>
                <a:gd name="T3" fmla="*/ 0 h 591"/>
                <a:gd name="T4" fmla="*/ 373 w 525"/>
                <a:gd name="T5" fmla="*/ 53 h 591"/>
                <a:gd name="T6" fmla="*/ 151 w 525"/>
                <a:gd name="T7" fmla="*/ 29 h 591"/>
                <a:gd name="T8" fmla="*/ 93 w 525"/>
                <a:gd name="T9" fmla="*/ 29 h 591"/>
                <a:gd name="T10" fmla="*/ 7 w 525"/>
                <a:gd name="T11" fmla="*/ 53 h 591"/>
                <a:gd name="T12" fmla="*/ 0 w 525"/>
                <a:gd name="T13" fmla="*/ 584 h 591"/>
                <a:gd name="T14" fmla="*/ 518 w 525"/>
                <a:gd name="T15" fmla="*/ 591 h 591"/>
                <a:gd name="T16" fmla="*/ 525 w 525"/>
                <a:gd name="T17" fmla="*/ 60 h 591"/>
                <a:gd name="T18" fmla="*/ 387 w 525"/>
                <a:gd name="T19" fmla="*/ 29 h 591"/>
                <a:gd name="T20" fmla="*/ 416 w 525"/>
                <a:gd name="T21" fmla="*/ 29 h 591"/>
                <a:gd name="T22" fmla="*/ 402 w 525"/>
                <a:gd name="T23" fmla="*/ 107 h 591"/>
                <a:gd name="T24" fmla="*/ 387 w 525"/>
                <a:gd name="T25" fmla="*/ 29 h 591"/>
                <a:gd name="T26" fmla="*/ 122 w 525"/>
                <a:gd name="T27" fmla="*/ 14 h 591"/>
                <a:gd name="T28" fmla="*/ 137 w 525"/>
                <a:gd name="T29" fmla="*/ 92 h 591"/>
                <a:gd name="T30" fmla="*/ 107 w 525"/>
                <a:gd name="T31" fmla="*/ 92 h 591"/>
                <a:gd name="T32" fmla="*/ 511 w 525"/>
                <a:gd name="T33" fmla="*/ 577 h 591"/>
                <a:gd name="T34" fmla="*/ 14 w 525"/>
                <a:gd name="T35" fmla="*/ 177 h 591"/>
                <a:gd name="T36" fmla="*/ 511 w 525"/>
                <a:gd name="T37" fmla="*/ 577 h 591"/>
                <a:gd name="T38" fmla="*/ 14 w 525"/>
                <a:gd name="T39" fmla="*/ 163 h 591"/>
                <a:gd name="T40" fmla="*/ 93 w 525"/>
                <a:gd name="T41" fmla="*/ 67 h 591"/>
                <a:gd name="T42" fmla="*/ 122 w 525"/>
                <a:gd name="T43" fmla="*/ 121 h 591"/>
                <a:gd name="T44" fmla="*/ 151 w 525"/>
                <a:gd name="T45" fmla="*/ 67 h 591"/>
                <a:gd name="T46" fmla="*/ 373 w 525"/>
                <a:gd name="T47" fmla="*/ 92 h 591"/>
                <a:gd name="T48" fmla="*/ 430 w 525"/>
                <a:gd name="T49" fmla="*/ 92 h 591"/>
                <a:gd name="T50" fmla="*/ 511 w 525"/>
                <a:gd name="T51" fmla="*/ 67 h 591"/>
                <a:gd name="T52" fmla="*/ 62 w 525"/>
                <a:gd name="T53" fmla="*/ 521 h 591"/>
                <a:gd name="T54" fmla="*/ 469 w 525"/>
                <a:gd name="T55" fmla="*/ 514 h 591"/>
                <a:gd name="T56" fmla="*/ 462 w 525"/>
                <a:gd name="T57" fmla="*/ 234 h 591"/>
                <a:gd name="T58" fmla="*/ 55 w 525"/>
                <a:gd name="T59" fmla="*/ 241 h 591"/>
                <a:gd name="T60" fmla="*/ 62 w 525"/>
                <a:gd name="T61" fmla="*/ 521 h 591"/>
                <a:gd name="T62" fmla="*/ 455 w 525"/>
                <a:gd name="T63" fmla="*/ 248 h 591"/>
                <a:gd name="T64" fmla="*/ 366 w 525"/>
                <a:gd name="T65" fmla="*/ 325 h 591"/>
                <a:gd name="T66" fmla="*/ 366 w 525"/>
                <a:gd name="T67" fmla="*/ 339 h 591"/>
                <a:gd name="T68" fmla="*/ 455 w 525"/>
                <a:gd name="T69" fmla="*/ 414 h 591"/>
                <a:gd name="T70" fmla="*/ 366 w 525"/>
                <a:gd name="T71" fmla="*/ 339 h 591"/>
                <a:gd name="T72" fmla="*/ 455 w 525"/>
                <a:gd name="T73" fmla="*/ 428 h 591"/>
                <a:gd name="T74" fmla="*/ 366 w 525"/>
                <a:gd name="T75" fmla="*/ 507 h 591"/>
                <a:gd name="T76" fmla="*/ 266 w 525"/>
                <a:gd name="T77" fmla="*/ 248 h 591"/>
                <a:gd name="T78" fmla="*/ 352 w 525"/>
                <a:gd name="T79" fmla="*/ 325 h 591"/>
                <a:gd name="T80" fmla="*/ 266 w 525"/>
                <a:gd name="T81" fmla="*/ 248 h 591"/>
                <a:gd name="T82" fmla="*/ 352 w 525"/>
                <a:gd name="T83" fmla="*/ 339 h 591"/>
                <a:gd name="T84" fmla="*/ 266 w 525"/>
                <a:gd name="T85" fmla="*/ 414 h 591"/>
                <a:gd name="T86" fmla="*/ 266 w 525"/>
                <a:gd name="T87" fmla="*/ 428 h 591"/>
                <a:gd name="T88" fmla="*/ 352 w 525"/>
                <a:gd name="T89" fmla="*/ 507 h 591"/>
                <a:gd name="T90" fmla="*/ 266 w 525"/>
                <a:gd name="T91" fmla="*/ 428 h 591"/>
                <a:gd name="T92" fmla="*/ 252 w 525"/>
                <a:gd name="T93" fmla="*/ 248 h 591"/>
                <a:gd name="T94" fmla="*/ 165 w 525"/>
                <a:gd name="T95" fmla="*/ 325 h 591"/>
                <a:gd name="T96" fmla="*/ 165 w 525"/>
                <a:gd name="T97" fmla="*/ 339 h 591"/>
                <a:gd name="T98" fmla="*/ 252 w 525"/>
                <a:gd name="T99" fmla="*/ 414 h 591"/>
                <a:gd name="T100" fmla="*/ 165 w 525"/>
                <a:gd name="T101" fmla="*/ 339 h 591"/>
                <a:gd name="T102" fmla="*/ 252 w 525"/>
                <a:gd name="T103" fmla="*/ 428 h 591"/>
                <a:gd name="T104" fmla="*/ 165 w 525"/>
                <a:gd name="T105" fmla="*/ 507 h 591"/>
                <a:gd name="T106" fmla="*/ 69 w 525"/>
                <a:gd name="T107" fmla="*/ 248 h 591"/>
                <a:gd name="T108" fmla="*/ 151 w 525"/>
                <a:gd name="T109" fmla="*/ 325 h 591"/>
                <a:gd name="T110" fmla="*/ 69 w 525"/>
                <a:gd name="T111" fmla="*/ 248 h 591"/>
                <a:gd name="T112" fmla="*/ 151 w 525"/>
                <a:gd name="T113" fmla="*/ 339 h 591"/>
                <a:gd name="T114" fmla="*/ 69 w 525"/>
                <a:gd name="T115" fmla="*/ 414 h 591"/>
                <a:gd name="T116" fmla="*/ 69 w 525"/>
                <a:gd name="T117" fmla="*/ 428 h 591"/>
                <a:gd name="T118" fmla="*/ 151 w 525"/>
                <a:gd name="T119" fmla="*/ 507 h 591"/>
                <a:gd name="T120" fmla="*/ 69 w 525"/>
                <a:gd name="T121" fmla="*/ 428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25" h="591">
                  <a:moveTo>
                    <a:pt x="518" y="53"/>
                  </a:moveTo>
                  <a:cubicBezTo>
                    <a:pt x="430" y="53"/>
                    <a:pt x="430" y="53"/>
                    <a:pt x="430" y="53"/>
                  </a:cubicBezTo>
                  <a:cubicBezTo>
                    <a:pt x="430" y="29"/>
                    <a:pt x="430" y="29"/>
                    <a:pt x="430" y="29"/>
                  </a:cubicBezTo>
                  <a:cubicBezTo>
                    <a:pt x="430" y="13"/>
                    <a:pt x="417" y="0"/>
                    <a:pt x="402" y="0"/>
                  </a:cubicBezTo>
                  <a:cubicBezTo>
                    <a:pt x="386" y="0"/>
                    <a:pt x="373" y="13"/>
                    <a:pt x="373" y="29"/>
                  </a:cubicBezTo>
                  <a:cubicBezTo>
                    <a:pt x="373" y="53"/>
                    <a:pt x="373" y="53"/>
                    <a:pt x="373" y="53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51" y="29"/>
                    <a:pt x="151" y="29"/>
                    <a:pt x="151" y="29"/>
                  </a:cubicBezTo>
                  <a:cubicBezTo>
                    <a:pt x="151" y="13"/>
                    <a:pt x="138" y="0"/>
                    <a:pt x="122" y="0"/>
                  </a:cubicBezTo>
                  <a:cubicBezTo>
                    <a:pt x="106" y="0"/>
                    <a:pt x="93" y="13"/>
                    <a:pt x="93" y="29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7" y="53"/>
                    <a:pt x="7" y="53"/>
                    <a:pt x="7" y="53"/>
                  </a:cubicBezTo>
                  <a:cubicBezTo>
                    <a:pt x="3" y="53"/>
                    <a:pt x="0" y="56"/>
                    <a:pt x="0" y="60"/>
                  </a:cubicBezTo>
                  <a:cubicBezTo>
                    <a:pt x="0" y="584"/>
                    <a:pt x="0" y="584"/>
                    <a:pt x="0" y="584"/>
                  </a:cubicBezTo>
                  <a:cubicBezTo>
                    <a:pt x="0" y="588"/>
                    <a:pt x="3" y="591"/>
                    <a:pt x="7" y="591"/>
                  </a:cubicBezTo>
                  <a:cubicBezTo>
                    <a:pt x="518" y="591"/>
                    <a:pt x="518" y="591"/>
                    <a:pt x="518" y="591"/>
                  </a:cubicBezTo>
                  <a:cubicBezTo>
                    <a:pt x="521" y="591"/>
                    <a:pt x="525" y="588"/>
                    <a:pt x="525" y="584"/>
                  </a:cubicBezTo>
                  <a:cubicBezTo>
                    <a:pt x="525" y="60"/>
                    <a:pt x="525" y="60"/>
                    <a:pt x="525" y="60"/>
                  </a:cubicBezTo>
                  <a:cubicBezTo>
                    <a:pt x="525" y="56"/>
                    <a:pt x="521" y="53"/>
                    <a:pt x="518" y="53"/>
                  </a:cubicBezTo>
                  <a:close/>
                  <a:moveTo>
                    <a:pt x="387" y="29"/>
                  </a:moveTo>
                  <a:cubicBezTo>
                    <a:pt x="387" y="21"/>
                    <a:pt x="393" y="14"/>
                    <a:pt x="402" y="14"/>
                  </a:cubicBezTo>
                  <a:cubicBezTo>
                    <a:pt x="410" y="14"/>
                    <a:pt x="416" y="21"/>
                    <a:pt x="416" y="29"/>
                  </a:cubicBezTo>
                  <a:cubicBezTo>
                    <a:pt x="416" y="92"/>
                    <a:pt x="416" y="92"/>
                    <a:pt x="416" y="92"/>
                  </a:cubicBezTo>
                  <a:cubicBezTo>
                    <a:pt x="416" y="100"/>
                    <a:pt x="410" y="107"/>
                    <a:pt x="402" y="107"/>
                  </a:cubicBezTo>
                  <a:cubicBezTo>
                    <a:pt x="393" y="107"/>
                    <a:pt x="387" y="100"/>
                    <a:pt x="387" y="92"/>
                  </a:cubicBezTo>
                  <a:lnTo>
                    <a:pt x="387" y="29"/>
                  </a:lnTo>
                  <a:close/>
                  <a:moveTo>
                    <a:pt x="107" y="29"/>
                  </a:moveTo>
                  <a:cubicBezTo>
                    <a:pt x="107" y="21"/>
                    <a:pt x="114" y="14"/>
                    <a:pt x="122" y="14"/>
                  </a:cubicBezTo>
                  <a:cubicBezTo>
                    <a:pt x="130" y="14"/>
                    <a:pt x="137" y="21"/>
                    <a:pt x="137" y="29"/>
                  </a:cubicBezTo>
                  <a:cubicBezTo>
                    <a:pt x="137" y="92"/>
                    <a:pt x="137" y="92"/>
                    <a:pt x="137" y="92"/>
                  </a:cubicBezTo>
                  <a:cubicBezTo>
                    <a:pt x="137" y="100"/>
                    <a:pt x="130" y="107"/>
                    <a:pt x="122" y="107"/>
                  </a:cubicBezTo>
                  <a:cubicBezTo>
                    <a:pt x="114" y="107"/>
                    <a:pt x="107" y="100"/>
                    <a:pt x="107" y="92"/>
                  </a:cubicBezTo>
                  <a:lnTo>
                    <a:pt x="107" y="29"/>
                  </a:lnTo>
                  <a:close/>
                  <a:moveTo>
                    <a:pt x="511" y="577"/>
                  </a:moveTo>
                  <a:cubicBezTo>
                    <a:pt x="14" y="577"/>
                    <a:pt x="14" y="577"/>
                    <a:pt x="14" y="577"/>
                  </a:cubicBezTo>
                  <a:cubicBezTo>
                    <a:pt x="14" y="177"/>
                    <a:pt x="14" y="177"/>
                    <a:pt x="14" y="177"/>
                  </a:cubicBezTo>
                  <a:cubicBezTo>
                    <a:pt x="511" y="177"/>
                    <a:pt x="511" y="177"/>
                    <a:pt x="511" y="177"/>
                  </a:cubicBezTo>
                  <a:lnTo>
                    <a:pt x="511" y="577"/>
                  </a:lnTo>
                  <a:close/>
                  <a:moveTo>
                    <a:pt x="511" y="163"/>
                  </a:moveTo>
                  <a:cubicBezTo>
                    <a:pt x="14" y="163"/>
                    <a:pt x="14" y="163"/>
                    <a:pt x="14" y="163"/>
                  </a:cubicBezTo>
                  <a:cubicBezTo>
                    <a:pt x="14" y="67"/>
                    <a:pt x="14" y="67"/>
                    <a:pt x="14" y="67"/>
                  </a:cubicBezTo>
                  <a:cubicBezTo>
                    <a:pt x="93" y="67"/>
                    <a:pt x="93" y="67"/>
                    <a:pt x="93" y="67"/>
                  </a:cubicBezTo>
                  <a:cubicBezTo>
                    <a:pt x="93" y="92"/>
                    <a:pt x="93" y="92"/>
                    <a:pt x="93" y="92"/>
                  </a:cubicBezTo>
                  <a:cubicBezTo>
                    <a:pt x="93" y="108"/>
                    <a:pt x="106" y="121"/>
                    <a:pt x="122" y="121"/>
                  </a:cubicBezTo>
                  <a:cubicBezTo>
                    <a:pt x="138" y="121"/>
                    <a:pt x="151" y="108"/>
                    <a:pt x="151" y="92"/>
                  </a:cubicBezTo>
                  <a:cubicBezTo>
                    <a:pt x="151" y="67"/>
                    <a:pt x="151" y="67"/>
                    <a:pt x="151" y="67"/>
                  </a:cubicBezTo>
                  <a:cubicBezTo>
                    <a:pt x="373" y="67"/>
                    <a:pt x="373" y="67"/>
                    <a:pt x="373" y="67"/>
                  </a:cubicBezTo>
                  <a:cubicBezTo>
                    <a:pt x="373" y="92"/>
                    <a:pt x="373" y="92"/>
                    <a:pt x="373" y="92"/>
                  </a:cubicBezTo>
                  <a:cubicBezTo>
                    <a:pt x="373" y="108"/>
                    <a:pt x="386" y="121"/>
                    <a:pt x="402" y="121"/>
                  </a:cubicBezTo>
                  <a:cubicBezTo>
                    <a:pt x="417" y="121"/>
                    <a:pt x="430" y="108"/>
                    <a:pt x="430" y="92"/>
                  </a:cubicBezTo>
                  <a:cubicBezTo>
                    <a:pt x="430" y="67"/>
                    <a:pt x="430" y="67"/>
                    <a:pt x="430" y="67"/>
                  </a:cubicBezTo>
                  <a:cubicBezTo>
                    <a:pt x="511" y="67"/>
                    <a:pt x="511" y="67"/>
                    <a:pt x="511" y="67"/>
                  </a:cubicBezTo>
                  <a:lnTo>
                    <a:pt x="511" y="163"/>
                  </a:lnTo>
                  <a:close/>
                  <a:moveTo>
                    <a:pt x="62" y="521"/>
                  </a:moveTo>
                  <a:cubicBezTo>
                    <a:pt x="462" y="521"/>
                    <a:pt x="462" y="521"/>
                    <a:pt x="462" y="521"/>
                  </a:cubicBezTo>
                  <a:cubicBezTo>
                    <a:pt x="466" y="521"/>
                    <a:pt x="469" y="518"/>
                    <a:pt x="469" y="514"/>
                  </a:cubicBezTo>
                  <a:cubicBezTo>
                    <a:pt x="469" y="241"/>
                    <a:pt x="469" y="241"/>
                    <a:pt x="469" y="241"/>
                  </a:cubicBezTo>
                  <a:cubicBezTo>
                    <a:pt x="469" y="237"/>
                    <a:pt x="466" y="234"/>
                    <a:pt x="462" y="234"/>
                  </a:cubicBezTo>
                  <a:cubicBezTo>
                    <a:pt x="62" y="234"/>
                    <a:pt x="62" y="234"/>
                    <a:pt x="62" y="234"/>
                  </a:cubicBezTo>
                  <a:cubicBezTo>
                    <a:pt x="58" y="234"/>
                    <a:pt x="55" y="237"/>
                    <a:pt x="55" y="241"/>
                  </a:cubicBezTo>
                  <a:cubicBezTo>
                    <a:pt x="55" y="514"/>
                    <a:pt x="55" y="514"/>
                    <a:pt x="55" y="514"/>
                  </a:cubicBezTo>
                  <a:cubicBezTo>
                    <a:pt x="55" y="518"/>
                    <a:pt x="58" y="521"/>
                    <a:pt x="62" y="521"/>
                  </a:cubicBezTo>
                  <a:close/>
                  <a:moveTo>
                    <a:pt x="366" y="248"/>
                  </a:moveTo>
                  <a:cubicBezTo>
                    <a:pt x="455" y="248"/>
                    <a:pt x="455" y="248"/>
                    <a:pt x="455" y="248"/>
                  </a:cubicBezTo>
                  <a:cubicBezTo>
                    <a:pt x="455" y="325"/>
                    <a:pt x="455" y="325"/>
                    <a:pt x="455" y="325"/>
                  </a:cubicBezTo>
                  <a:cubicBezTo>
                    <a:pt x="366" y="325"/>
                    <a:pt x="366" y="325"/>
                    <a:pt x="366" y="325"/>
                  </a:cubicBezTo>
                  <a:lnTo>
                    <a:pt x="366" y="248"/>
                  </a:lnTo>
                  <a:close/>
                  <a:moveTo>
                    <a:pt x="366" y="339"/>
                  </a:moveTo>
                  <a:cubicBezTo>
                    <a:pt x="455" y="339"/>
                    <a:pt x="455" y="339"/>
                    <a:pt x="455" y="339"/>
                  </a:cubicBezTo>
                  <a:cubicBezTo>
                    <a:pt x="455" y="414"/>
                    <a:pt x="455" y="414"/>
                    <a:pt x="455" y="414"/>
                  </a:cubicBezTo>
                  <a:cubicBezTo>
                    <a:pt x="366" y="414"/>
                    <a:pt x="366" y="414"/>
                    <a:pt x="366" y="414"/>
                  </a:cubicBezTo>
                  <a:lnTo>
                    <a:pt x="366" y="339"/>
                  </a:lnTo>
                  <a:close/>
                  <a:moveTo>
                    <a:pt x="366" y="428"/>
                  </a:moveTo>
                  <a:cubicBezTo>
                    <a:pt x="455" y="428"/>
                    <a:pt x="455" y="428"/>
                    <a:pt x="455" y="428"/>
                  </a:cubicBezTo>
                  <a:cubicBezTo>
                    <a:pt x="455" y="507"/>
                    <a:pt x="455" y="507"/>
                    <a:pt x="455" y="507"/>
                  </a:cubicBezTo>
                  <a:cubicBezTo>
                    <a:pt x="366" y="507"/>
                    <a:pt x="366" y="507"/>
                    <a:pt x="366" y="507"/>
                  </a:cubicBezTo>
                  <a:lnTo>
                    <a:pt x="366" y="428"/>
                  </a:lnTo>
                  <a:close/>
                  <a:moveTo>
                    <a:pt x="266" y="248"/>
                  </a:moveTo>
                  <a:cubicBezTo>
                    <a:pt x="352" y="248"/>
                    <a:pt x="352" y="248"/>
                    <a:pt x="352" y="248"/>
                  </a:cubicBezTo>
                  <a:cubicBezTo>
                    <a:pt x="352" y="325"/>
                    <a:pt x="352" y="325"/>
                    <a:pt x="352" y="325"/>
                  </a:cubicBezTo>
                  <a:cubicBezTo>
                    <a:pt x="266" y="325"/>
                    <a:pt x="266" y="325"/>
                    <a:pt x="266" y="325"/>
                  </a:cubicBezTo>
                  <a:lnTo>
                    <a:pt x="266" y="248"/>
                  </a:lnTo>
                  <a:close/>
                  <a:moveTo>
                    <a:pt x="266" y="339"/>
                  </a:moveTo>
                  <a:cubicBezTo>
                    <a:pt x="352" y="339"/>
                    <a:pt x="352" y="339"/>
                    <a:pt x="352" y="339"/>
                  </a:cubicBezTo>
                  <a:cubicBezTo>
                    <a:pt x="352" y="414"/>
                    <a:pt x="352" y="414"/>
                    <a:pt x="352" y="414"/>
                  </a:cubicBezTo>
                  <a:cubicBezTo>
                    <a:pt x="266" y="414"/>
                    <a:pt x="266" y="414"/>
                    <a:pt x="266" y="414"/>
                  </a:cubicBezTo>
                  <a:lnTo>
                    <a:pt x="266" y="339"/>
                  </a:lnTo>
                  <a:close/>
                  <a:moveTo>
                    <a:pt x="266" y="428"/>
                  </a:moveTo>
                  <a:cubicBezTo>
                    <a:pt x="352" y="428"/>
                    <a:pt x="352" y="428"/>
                    <a:pt x="352" y="428"/>
                  </a:cubicBezTo>
                  <a:cubicBezTo>
                    <a:pt x="352" y="507"/>
                    <a:pt x="352" y="507"/>
                    <a:pt x="352" y="507"/>
                  </a:cubicBezTo>
                  <a:cubicBezTo>
                    <a:pt x="266" y="507"/>
                    <a:pt x="266" y="507"/>
                    <a:pt x="266" y="507"/>
                  </a:cubicBezTo>
                  <a:lnTo>
                    <a:pt x="266" y="428"/>
                  </a:lnTo>
                  <a:close/>
                  <a:moveTo>
                    <a:pt x="165" y="248"/>
                  </a:moveTo>
                  <a:cubicBezTo>
                    <a:pt x="252" y="248"/>
                    <a:pt x="252" y="248"/>
                    <a:pt x="252" y="248"/>
                  </a:cubicBezTo>
                  <a:cubicBezTo>
                    <a:pt x="252" y="325"/>
                    <a:pt x="252" y="325"/>
                    <a:pt x="252" y="325"/>
                  </a:cubicBezTo>
                  <a:cubicBezTo>
                    <a:pt x="165" y="325"/>
                    <a:pt x="165" y="325"/>
                    <a:pt x="165" y="325"/>
                  </a:cubicBezTo>
                  <a:lnTo>
                    <a:pt x="165" y="248"/>
                  </a:lnTo>
                  <a:close/>
                  <a:moveTo>
                    <a:pt x="165" y="339"/>
                  </a:moveTo>
                  <a:cubicBezTo>
                    <a:pt x="252" y="339"/>
                    <a:pt x="252" y="339"/>
                    <a:pt x="252" y="339"/>
                  </a:cubicBezTo>
                  <a:cubicBezTo>
                    <a:pt x="252" y="414"/>
                    <a:pt x="252" y="414"/>
                    <a:pt x="252" y="414"/>
                  </a:cubicBezTo>
                  <a:cubicBezTo>
                    <a:pt x="165" y="414"/>
                    <a:pt x="165" y="414"/>
                    <a:pt x="165" y="414"/>
                  </a:cubicBezTo>
                  <a:lnTo>
                    <a:pt x="165" y="339"/>
                  </a:lnTo>
                  <a:close/>
                  <a:moveTo>
                    <a:pt x="165" y="428"/>
                  </a:moveTo>
                  <a:cubicBezTo>
                    <a:pt x="252" y="428"/>
                    <a:pt x="252" y="428"/>
                    <a:pt x="252" y="428"/>
                  </a:cubicBezTo>
                  <a:cubicBezTo>
                    <a:pt x="252" y="507"/>
                    <a:pt x="252" y="507"/>
                    <a:pt x="252" y="507"/>
                  </a:cubicBezTo>
                  <a:cubicBezTo>
                    <a:pt x="165" y="507"/>
                    <a:pt x="165" y="507"/>
                    <a:pt x="165" y="507"/>
                  </a:cubicBezTo>
                  <a:lnTo>
                    <a:pt x="165" y="428"/>
                  </a:lnTo>
                  <a:close/>
                  <a:moveTo>
                    <a:pt x="69" y="248"/>
                  </a:moveTo>
                  <a:cubicBezTo>
                    <a:pt x="151" y="248"/>
                    <a:pt x="151" y="248"/>
                    <a:pt x="151" y="248"/>
                  </a:cubicBezTo>
                  <a:cubicBezTo>
                    <a:pt x="151" y="325"/>
                    <a:pt x="151" y="325"/>
                    <a:pt x="151" y="325"/>
                  </a:cubicBezTo>
                  <a:cubicBezTo>
                    <a:pt x="69" y="325"/>
                    <a:pt x="69" y="325"/>
                    <a:pt x="69" y="325"/>
                  </a:cubicBezTo>
                  <a:lnTo>
                    <a:pt x="69" y="248"/>
                  </a:lnTo>
                  <a:close/>
                  <a:moveTo>
                    <a:pt x="69" y="339"/>
                  </a:moveTo>
                  <a:cubicBezTo>
                    <a:pt x="151" y="339"/>
                    <a:pt x="151" y="339"/>
                    <a:pt x="151" y="339"/>
                  </a:cubicBezTo>
                  <a:cubicBezTo>
                    <a:pt x="151" y="414"/>
                    <a:pt x="151" y="414"/>
                    <a:pt x="151" y="414"/>
                  </a:cubicBezTo>
                  <a:cubicBezTo>
                    <a:pt x="69" y="414"/>
                    <a:pt x="69" y="414"/>
                    <a:pt x="69" y="414"/>
                  </a:cubicBezTo>
                  <a:lnTo>
                    <a:pt x="69" y="339"/>
                  </a:lnTo>
                  <a:close/>
                  <a:moveTo>
                    <a:pt x="69" y="428"/>
                  </a:moveTo>
                  <a:cubicBezTo>
                    <a:pt x="151" y="428"/>
                    <a:pt x="151" y="428"/>
                    <a:pt x="151" y="428"/>
                  </a:cubicBezTo>
                  <a:cubicBezTo>
                    <a:pt x="151" y="507"/>
                    <a:pt x="151" y="507"/>
                    <a:pt x="151" y="507"/>
                  </a:cubicBezTo>
                  <a:cubicBezTo>
                    <a:pt x="69" y="507"/>
                    <a:pt x="69" y="507"/>
                    <a:pt x="69" y="507"/>
                  </a:cubicBezTo>
                  <a:lnTo>
                    <a:pt x="69" y="4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sz="2400">
                <a:solidFill>
                  <a:srgbClr val="57565A"/>
                </a:solidFill>
                <a:latin typeface="Open Sans Light"/>
              </a:endParaRPr>
            </a:p>
          </p:txBody>
        </p:sp>
      </p:grpSp>
      <p:grpSp>
        <p:nvGrpSpPr>
          <p:cNvPr id="20" name="Groupe 19"/>
          <p:cNvGrpSpPr>
            <a:grpSpLocks noChangeAspect="1"/>
          </p:cNvGrpSpPr>
          <p:nvPr/>
        </p:nvGrpSpPr>
        <p:grpSpPr>
          <a:xfrm>
            <a:off x="11226469" y="1174473"/>
            <a:ext cx="504000" cy="504000"/>
            <a:chOff x="10140313" y="1423318"/>
            <a:chExt cx="1097280" cy="1097280"/>
          </a:xfrm>
        </p:grpSpPr>
        <p:sp>
          <p:nvSpPr>
            <p:cNvPr id="10" name="Oval 12"/>
            <p:cNvSpPr>
              <a:spLocks noChangeArrowheads="1"/>
            </p:cNvSpPr>
            <p:nvPr/>
          </p:nvSpPr>
          <p:spPr bwMode="auto">
            <a:xfrm>
              <a:off x="10140313" y="142331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3"/>
            <p:cNvSpPr>
              <a:spLocks noEditPoints="1"/>
            </p:cNvSpPr>
            <p:nvPr/>
          </p:nvSpPr>
          <p:spPr bwMode="auto">
            <a:xfrm>
              <a:off x="10316685" y="1780390"/>
              <a:ext cx="744536" cy="381181"/>
            </a:xfrm>
            <a:custGeom>
              <a:avLst/>
              <a:gdLst>
                <a:gd name="T0" fmla="*/ 46 w 484"/>
                <a:gd name="T1" fmla="*/ 52 h 248"/>
                <a:gd name="T2" fmla="*/ 51 w 484"/>
                <a:gd name="T3" fmla="*/ 202 h 248"/>
                <a:gd name="T4" fmla="*/ 56 w 484"/>
                <a:gd name="T5" fmla="*/ 52 h 248"/>
                <a:gd name="T6" fmla="*/ 177 w 484"/>
                <a:gd name="T7" fmla="*/ 47 h 248"/>
                <a:gd name="T8" fmla="*/ 172 w 484"/>
                <a:gd name="T9" fmla="*/ 197 h 248"/>
                <a:gd name="T10" fmla="*/ 182 w 484"/>
                <a:gd name="T11" fmla="*/ 197 h 248"/>
                <a:gd name="T12" fmla="*/ 177 w 484"/>
                <a:gd name="T13" fmla="*/ 47 h 248"/>
                <a:gd name="T14" fmla="*/ 130 w 484"/>
                <a:gd name="T15" fmla="*/ 52 h 248"/>
                <a:gd name="T16" fmla="*/ 135 w 484"/>
                <a:gd name="T17" fmla="*/ 202 h 248"/>
                <a:gd name="T18" fmla="*/ 140 w 484"/>
                <a:gd name="T19" fmla="*/ 52 h 248"/>
                <a:gd name="T20" fmla="*/ 219 w 484"/>
                <a:gd name="T21" fmla="*/ 47 h 248"/>
                <a:gd name="T22" fmla="*/ 214 w 484"/>
                <a:gd name="T23" fmla="*/ 197 h 248"/>
                <a:gd name="T24" fmla="*/ 224 w 484"/>
                <a:gd name="T25" fmla="*/ 197 h 248"/>
                <a:gd name="T26" fmla="*/ 219 w 484"/>
                <a:gd name="T27" fmla="*/ 47 h 248"/>
                <a:gd name="T28" fmla="*/ 88 w 484"/>
                <a:gd name="T29" fmla="*/ 52 h 248"/>
                <a:gd name="T30" fmla="*/ 93 w 484"/>
                <a:gd name="T31" fmla="*/ 202 h 248"/>
                <a:gd name="T32" fmla="*/ 98 w 484"/>
                <a:gd name="T33" fmla="*/ 52 h 248"/>
                <a:gd name="T34" fmla="*/ 303 w 484"/>
                <a:gd name="T35" fmla="*/ 47 h 248"/>
                <a:gd name="T36" fmla="*/ 298 w 484"/>
                <a:gd name="T37" fmla="*/ 197 h 248"/>
                <a:gd name="T38" fmla="*/ 307 w 484"/>
                <a:gd name="T39" fmla="*/ 197 h 248"/>
                <a:gd name="T40" fmla="*/ 303 w 484"/>
                <a:gd name="T41" fmla="*/ 47 h 248"/>
                <a:gd name="T42" fmla="*/ 449 w 484"/>
                <a:gd name="T43" fmla="*/ 88 h 248"/>
                <a:gd name="T44" fmla="*/ 423 w 484"/>
                <a:gd name="T45" fmla="*/ 0 h 248"/>
                <a:gd name="T46" fmla="*/ 0 w 484"/>
                <a:gd name="T47" fmla="*/ 27 h 248"/>
                <a:gd name="T48" fmla="*/ 26 w 484"/>
                <a:gd name="T49" fmla="*/ 248 h 248"/>
                <a:gd name="T50" fmla="*/ 449 w 484"/>
                <a:gd name="T51" fmla="*/ 222 h 248"/>
                <a:gd name="T52" fmla="*/ 479 w 484"/>
                <a:gd name="T53" fmla="*/ 161 h 248"/>
                <a:gd name="T54" fmla="*/ 484 w 484"/>
                <a:gd name="T55" fmla="*/ 92 h 248"/>
                <a:gd name="T56" fmla="*/ 475 w 484"/>
                <a:gd name="T57" fmla="*/ 152 h 248"/>
                <a:gd name="T58" fmla="*/ 440 w 484"/>
                <a:gd name="T59" fmla="*/ 157 h 248"/>
                <a:gd name="T60" fmla="*/ 423 w 484"/>
                <a:gd name="T61" fmla="*/ 239 h 248"/>
                <a:gd name="T62" fmla="*/ 9 w 484"/>
                <a:gd name="T63" fmla="*/ 222 h 248"/>
                <a:gd name="T64" fmla="*/ 26 w 484"/>
                <a:gd name="T65" fmla="*/ 10 h 248"/>
                <a:gd name="T66" fmla="*/ 440 w 484"/>
                <a:gd name="T67" fmla="*/ 27 h 248"/>
                <a:gd name="T68" fmla="*/ 444 w 484"/>
                <a:gd name="T69" fmla="*/ 97 h 248"/>
                <a:gd name="T70" fmla="*/ 475 w 484"/>
                <a:gd name="T71" fmla="*/ 152 h 248"/>
                <a:gd name="T72" fmla="*/ 382 w 484"/>
                <a:gd name="T73" fmla="*/ 52 h 248"/>
                <a:gd name="T74" fmla="*/ 387 w 484"/>
                <a:gd name="T75" fmla="*/ 202 h 248"/>
                <a:gd name="T76" fmla="*/ 391 w 484"/>
                <a:gd name="T77" fmla="*/ 52 h 248"/>
                <a:gd name="T78" fmla="*/ 261 w 484"/>
                <a:gd name="T79" fmla="*/ 47 h 248"/>
                <a:gd name="T80" fmla="*/ 256 w 484"/>
                <a:gd name="T81" fmla="*/ 197 h 248"/>
                <a:gd name="T82" fmla="*/ 265 w 484"/>
                <a:gd name="T83" fmla="*/ 197 h 248"/>
                <a:gd name="T84" fmla="*/ 261 w 484"/>
                <a:gd name="T85" fmla="*/ 47 h 248"/>
                <a:gd name="T86" fmla="*/ 340 w 484"/>
                <a:gd name="T87" fmla="*/ 52 h 248"/>
                <a:gd name="T88" fmla="*/ 345 w 484"/>
                <a:gd name="T89" fmla="*/ 202 h 248"/>
                <a:gd name="T90" fmla="*/ 349 w 484"/>
                <a:gd name="T91" fmla="*/ 5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84" h="248">
                  <a:moveTo>
                    <a:pt x="51" y="47"/>
                  </a:moveTo>
                  <a:cubicBezTo>
                    <a:pt x="48" y="47"/>
                    <a:pt x="46" y="49"/>
                    <a:pt x="46" y="52"/>
                  </a:cubicBezTo>
                  <a:cubicBezTo>
                    <a:pt x="46" y="197"/>
                    <a:pt x="46" y="197"/>
                    <a:pt x="46" y="197"/>
                  </a:cubicBezTo>
                  <a:cubicBezTo>
                    <a:pt x="46" y="200"/>
                    <a:pt x="48" y="202"/>
                    <a:pt x="51" y="202"/>
                  </a:cubicBezTo>
                  <a:cubicBezTo>
                    <a:pt x="54" y="202"/>
                    <a:pt x="56" y="200"/>
                    <a:pt x="56" y="19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49"/>
                    <a:pt x="54" y="47"/>
                    <a:pt x="51" y="47"/>
                  </a:cubicBezTo>
                  <a:close/>
                  <a:moveTo>
                    <a:pt x="177" y="47"/>
                  </a:moveTo>
                  <a:cubicBezTo>
                    <a:pt x="174" y="47"/>
                    <a:pt x="172" y="49"/>
                    <a:pt x="172" y="52"/>
                  </a:cubicBezTo>
                  <a:cubicBezTo>
                    <a:pt x="172" y="197"/>
                    <a:pt x="172" y="197"/>
                    <a:pt x="172" y="197"/>
                  </a:cubicBezTo>
                  <a:cubicBezTo>
                    <a:pt x="172" y="200"/>
                    <a:pt x="174" y="202"/>
                    <a:pt x="177" y="202"/>
                  </a:cubicBezTo>
                  <a:cubicBezTo>
                    <a:pt x="179" y="202"/>
                    <a:pt x="182" y="200"/>
                    <a:pt x="182" y="197"/>
                  </a:cubicBezTo>
                  <a:cubicBezTo>
                    <a:pt x="182" y="52"/>
                    <a:pt x="182" y="52"/>
                    <a:pt x="182" y="52"/>
                  </a:cubicBezTo>
                  <a:cubicBezTo>
                    <a:pt x="182" y="49"/>
                    <a:pt x="179" y="47"/>
                    <a:pt x="177" y="47"/>
                  </a:cubicBezTo>
                  <a:close/>
                  <a:moveTo>
                    <a:pt x="135" y="47"/>
                  </a:moveTo>
                  <a:cubicBezTo>
                    <a:pt x="132" y="47"/>
                    <a:pt x="130" y="49"/>
                    <a:pt x="130" y="52"/>
                  </a:cubicBezTo>
                  <a:cubicBezTo>
                    <a:pt x="130" y="197"/>
                    <a:pt x="130" y="197"/>
                    <a:pt x="130" y="197"/>
                  </a:cubicBezTo>
                  <a:cubicBezTo>
                    <a:pt x="130" y="200"/>
                    <a:pt x="132" y="202"/>
                    <a:pt x="135" y="202"/>
                  </a:cubicBezTo>
                  <a:cubicBezTo>
                    <a:pt x="137" y="202"/>
                    <a:pt x="140" y="200"/>
                    <a:pt x="140" y="197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0" y="49"/>
                    <a:pt x="137" y="47"/>
                    <a:pt x="135" y="47"/>
                  </a:cubicBezTo>
                  <a:close/>
                  <a:moveTo>
                    <a:pt x="219" y="47"/>
                  </a:moveTo>
                  <a:cubicBezTo>
                    <a:pt x="216" y="47"/>
                    <a:pt x="214" y="49"/>
                    <a:pt x="214" y="52"/>
                  </a:cubicBezTo>
                  <a:cubicBezTo>
                    <a:pt x="214" y="197"/>
                    <a:pt x="214" y="197"/>
                    <a:pt x="214" y="197"/>
                  </a:cubicBezTo>
                  <a:cubicBezTo>
                    <a:pt x="214" y="200"/>
                    <a:pt x="216" y="202"/>
                    <a:pt x="219" y="202"/>
                  </a:cubicBezTo>
                  <a:cubicBezTo>
                    <a:pt x="221" y="202"/>
                    <a:pt x="224" y="200"/>
                    <a:pt x="224" y="197"/>
                  </a:cubicBezTo>
                  <a:cubicBezTo>
                    <a:pt x="224" y="52"/>
                    <a:pt x="224" y="52"/>
                    <a:pt x="224" y="52"/>
                  </a:cubicBezTo>
                  <a:cubicBezTo>
                    <a:pt x="224" y="49"/>
                    <a:pt x="221" y="47"/>
                    <a:pt x="219" y="47"/>
                  </a:cubicBezTo>
                  <a:close/>
                  <a:moveTo>
                    <a:pt x="93" y="47"/>
                  </a:moveTo>
                  <a:cubicBezTo>
                    <a:pt x="90" y="47"/>
                    <a:pt x="88" y="49"/>
                    <a:pt x="88" y="52"/>
                  </a:cubicBezTo>
                  <a:cubicBezTo>
                    <a:pt x="88" y="197"/>
                    <a:pt x="88" y="197"/>
                    <a:pt x="88" y="197"/>
                  </a:cubicBezTo>
                  <a:cubicBezTo>
                    <a:pt x="88" y="200"/>
                    <a:pt x="90" y="202"/>
                    <a:pt x="93" y="202"/>
                  </a:cubicBezTo>
                  <a:cubicBezTo>
                    <a:pt x="96" y="202"/>
                    <a:pt x="98" y="200"/>
                    <a:pt x="98" y="197"/>
                  </a:cubicBezTo>
                  <a:cubicBezTo>
                    <a:pt x="98" y="52"/>
                    <a:pt x="98" y="52"/>
                    <a:pt x="98" y="52"/>
                  </a:cubicBezTo>
                  <a:cubicBezTo>
                    <a:pt x="98" y="49"/>
                    <a:pt x="96" y="47"/>
                    <a:pt x="93" y="47"/>
                  </a:cubicBezTo>
                  <a:close/>
                  <a:moveTo>
                    <a:pt x="303" y="47"/>
                  </a:moveTo>
                  <a:cubicBezTo>
                    <a:pt x="300" y="47"/>
                    <a:pt x="298" y="49"/>
                    <a:pt x="298" y="52"/>
                  </a:cubicBezTo>
                  <a:cubicBezTo>
                    <a:pt x="298" y="197"/>
                    <a:pt x="298" y="197"/>
                    <a:pt x="298" y="197"/>
                  </a:cubicBezTo>
                  <a:cubicBezTo>
                    <a:pt x="298" y="200"/>
                    <a:pt x="300" y="202"/>
                    <a:pt x="303" y="202"/>
                  </a:cubicBezTo>
                  <a:cubicBezTo>
                    <a:pt x="305" y="202"/>
                    <a:pt x="307" y="200"/>
                    <a:pt x="307" y="197"/>
                  </a:cubicBezTo>
                  <a:cubicBezTo>
                    <a:pt x="307" y="52"/>
                    <a:pt x="307" y="52"/>
                    <a:pt x="307" y="52"/>
                  </a:cubicBezTo>
                  <a:cubicBezTo>
                    <a:pt x="307" y="49"/>
                    <a:pt x="305" y="47"/>
                    <a:pt x="303" y="47"/>
                  </a:cubicBezTo>
                  <a:close/>
                  <a:moveTo>
                    <a:pt x="479" y="88"/>
                  </a:moveTo>
                  <a:cubicBezTo>
                    <a:pt x="449" y="88"/>
                    <a:pt x="449" y="88"/>
                    <a:pt x="449" y="88"/>
                  </a:cubicBezTo>
                  <a:cubicBezTo>
                    <a:pt x="449" y="27"/>
                    <a:pt x="449" y="27"/>
                    <a:pt x="449" y="27"/>
                  </a:cubicBezTo>
                  <a:cubicBezTo>
                    <a:pt x="449" y="12"/>
                    <a:pt x="437" y="0"/>
                    <a:pt x="423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0" y="236"/>
                    <a:pt x="12" y="248"/>
                    <a:pt x="26" y="248"/>
                  </a:cubicBezTo>
                  <a:cubicBezTo>
                    <a:pt x="423" y="248"/>
                    <a:pt x="423" y="248"/>
                    <a:pt x="423" y="248"/>
                  </a:cubicBezTo>
                  <a:cubicBezTo>
                    <a:pt x="437" y="248"/>
                    <a:pt x="449" y="236"/>
                    <a:pt x="449" y="222"/>
                  </a:cubicBezTo>
                  <a:cubicBezTo>
                    <a:pt x="449" y="161"/>
                    <a:pt x="449" y="161"/>
                    <a:pt x="449" y="161"/>
                  </a:cubicBezTo>
                  <a:cubicBezTo>
                    <a:pt x="479" y="161"/>
                    <a:pt x="479" y="161"/>
                    <a:pt x="479" y="161"/>
                  </a:cubicBezTo>
                  <a:cubicBezTo>
                    <a:pt x="482" y="161"/>
                    <a:pt x="484" y="159"/>
                    <a:pt x="484" y="157"/>
                  </a:cubicBezTo>
                  <a:cubicBezTo>
                    <a:pt x="484" y="92"/>
                    <a:pt x="484" y="92"/>
                    <a:pt x="484" y="92"/>
                  </a:cubicBezTo>
                  <a:cubicBezTo>
                    <a:pt x="484" y="90"/>
                    <a:pt x="482" y="88"/>
                    <a:pt x="479" y="88"/>
                  </a:cubicBezTo>
                  <a:close/>
                  <a:moveTo>
                    <a:pt x="475" y="152"/>
                  </a:moveTo>
                  <a:cubicBezTo>
                    <a:pt x="444" y="152"/>
                    <a:pt x="444" y="152"/>
                    <a:pt x="444" y="152"/>
                  </a:cubicBezTo>
                  <a:cubicBezTo>
                    <a:pt x="442" y="152"/>
                    <a:pt x="440" y="154"/>
                    <a:pt x="440" y="157"/>
                  </a:cubicBezTo>
                  <a:cubicBezTo>
                    <a:pt x="440" y="222"/>
                    <a:pt x="440" y="222"/>
                    <a:pt x="440" y="222"/>
                  </a:cubicBezTo>
                  <a:cubicBezTo>
                    <a:pt x="440" y="231"/>
                    <a:pt x="432" y="239"/>
                    <a:pt x="423" y="239"/>
                  </a:cubicBezTo>
                  <a:cubicBezTo>
                    <a:pt x="26" y="239"/>
                    <a:pt x="26" y="239"/>
                    <a:pt x="26" y="239"/>
                  </a:cubicBezTo>
                  <a:cubicBezTo>
                    <a:pt x="17" y="239"/>
                    <a:pt x="9" y="231"/>
                    <a:pt x="9" y="222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9" y="17"/>
                    <a:pt x="17" y="10"/>
                    <a:pt x="26" y="10"/>
                  </a:cubicBezTo>
                  <a:cubicBezTo>
                    <a:pt x="423" y="10"/>
                    <a:pt x="423" y="10"/>
                    <a:pt x="423" y="10"/>
                  </a:cubicBezTo>
                  <a:cubicBezTo>
                    <a:pt x="432" y="10"/>
                    <a:pt x="440" y="17"/>
                    <a:pt x="440" y="27"/>
                  </a:cubicBezTo>
                  <a:cubicBezTo>
                    <a:pt x="440" y="92"/>
                    <a:pt x="440" y="92"/>
                    <a:pt x="440" y="92"/>
                  </a:cubicBezTo>
                  <a:cubicBezTo>
                    <a:pt x="440" y="95"/>
                    <a:pt x="442" y="97"/>
                    <a:pt x="444" y="97"/>
                  </a:cubicBezTo>
                  <a:cubicBezTo>
                    <a:pt x="475" y="97"/>
                    <a:pt x="475" y="97"/>
                    <a:pt x="475" y="97"/>
                  </a:cubicBezTo>
                  <a:lnTo>
                    <a:pt x="475" y="152"/>
                  </a:lnTo>
                  <a:close/>
                  <a:moveTo>
                    <a:pt x="387" y="47"/>
                  </a:moveTo>
                  <a:cubicBezTo>
                    <a:pt x="384" y="47"/>
                    <a:pt x="382" y="49"/>
                    <a:pt x="382" y="52"/>
                  </a:cubicBezTo>
                  <a:cubicBezTo>
                    <a:pt x="382" y="197"/>
                    <a:pt x="382" y="197"/>
                    <a:pt x="382" y="197"/>
                  </a:cubicBezTo>
                  <a:cubicBezTo>
                    <a:pt x="382" y="200"/>
                    <a:pt x="384" y="202"/>
                    <a:pt x="387" y="202"/>
                  </a:cubicBezTo>
                  <a:cubicBezTo>
                    <a:pt x="389" y="202"/>
                    <a:pt x="391" y="200"/>
                    <a:pt x="391" y="197"/>
                  </a:cubicBezTo>
                  <a:cubicBezTo>
                    <a:pt x="391" y="52"/>
                    <a:pt x="391" y="52"/>
                    <a:pt x="391" y="52"/>
                  </a:cubicBezTo>
                  <a:cubicBezTo>
                    <a:pt x="391" y="49"/>
                    <a:pt x="389" y="47"/>
                    <a:pt x="387" y="47"/>
                  </a:cubicBezTo>
                  <a:close/>
                  <a:moveTo>
                    <a:pt x="261" y="47"/>
                  </a:moveTo>
                  <a:cubicBezTo>
                    <a:pt x="258" y="47"/>
                    <a:pt x="256" y="49"/>
                    <a:pt x="256" y="52"/>
                  </a:cubicBezTo>
                  <a:cubicBezTo>
                    <a:pt x="256" y="197"/>
                    <a:pt x="256" y="197"/>
                    <a:pt x="256" y="197"/>
                  </a:cubicBezTo>
                  <a:cubicBezTo>
                    <a:pt x="256" y="200"/>
                    <a:pt x="258" y="202"/>
                    <a:pt x="261" y="202"/>
                  </a:cubicBezTo>
                  <a:cubicBezTo>
                    <a:pt x="263" y="202"/>
                    <a:pt x="265" y="200"/>
                    <a:pt x="265" y="197"/>
                  </a:cubicBezTo>
                  <a:cubicBezTo>
                    <a:pt x="265" y="52"/>
                    <a:pt x="265" y="52"/>
                    <a:pt x="265" y="52"/>
                  </a:cubicBezTo>
                  <a:cubicBezTo>
                    <a:pt x="265" y="49"/>
                    <a:pt x="263" y="47"/>
                    <a:pt x="261" y="47"/>
                  </a:cubicBezTo>
                  <a:close/>
                  <a:moveTo>
                    <a:pt x="345" y="47"/>
                  </a:moveTo>
                  <a:cubicBezTo>
                    <a:pt x="342" y="47"/>
                    <a:pt x="340" y="49"/>
                    <a:pt x="340" y="52"/>
                  </a:cubicBezTo>
                  <a:cubicBezTo>
                    <a:pt x="340" y="197"/>
                    <a:pt x="340" y="197"/>
                    <a:pt x="340" y="197"/>
                  </a:cubicBezTo>
                  <a:cubicBezTo>
                    <a:pt x="340" y="200"/>
                    <a:pt x="342" y="202"/>
                    <a:pt x="345" y="202"/>
                  </a:cubicBezTo>
                  <a:cubicBezTo>
                    <a:pt x="347" y="202"/>
                    <a:pt x="349" y="200"/>
                    <a:pt x="349" y="197"/>
                  </a:cubicBezTo>
                  <a:cubicBezTo>
                    <a:pt x="349" y="52"/>
                    <a:pt x="349" y="52"/>
                    <a:pt x="349" y="52"/>
                  </a:cubicBezTo>
                  <a:cubicBezTo>
                    <a:pt x="349" y="49"/>
                    <a:pt x="347" y="47"/>
                    <a:pt x="345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e 4"/>
          <p:cNvGrpSpPr>
            <a:grpSpLocks noChangeAspect="1"/>
          </p:cNvGrpSpPr>
          <p:nvPr/>
        </p:nvGrpSpPr>
        <p:grpSpPr>
          <a:xfrm>
            <a:off x="4769559" y="1174473"/>
            <a:ext cx="504000" cy="504000"/>
            <a:chOff x="4383312" y="1399399"/>
            <a:chExt cx="1097280" cy="1097280"/>
          </a:xfrm>
        </p:grpSpPr>
        <p:sp>
          <p:nvSpPr>
            <p:cNvPr id="12" name="Oval 20"/>
            <p:cNvSpPr>
              <a:spLocks noChangeArrowheads="1"/>
            </p:cNvSpPr>
            <p:nvPr/>
          </p:nvSpPr>
          <p:spPr bwMode="auto">
            <a:xfrm>
              <a:off x="4383312" y="1399399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31"/>
            <p:cNvSpPr>
              <a:spLocks noEditPoints="1"/>
            </p:cNvSpPr>
            <p:nvPr/>
          </p:nvSpPr>
          <p:spPr bwMode="auto">
            <a:xfrm>
              <a:off x="4639236" y="1635646"/>
              <a:ext cx="584131" cy="593546"/>
            </a:xfrm>
            <a:custGeom>
              <a:avLst/>
              <a:gdLst>
                <a:gd name="T0" fmla="*/ 278 w 380"/>
                <a:gd name="T1" fmla="*/ 287 h 386"/>
                <a:gd name="T2" fmla="*/ 244 w 380"/>
                <a:gd name="T3" fmla="*/ 213 h 386"/>
                <a:gd name="T4" fmla="*/ 280 w 380"/>
                <a:gd name="T5" fmla="*/ 119 h 386"/>
                <a:gd name="T6" fmla="*/ 190 w 380"/>
                <a:gd name="T7" fmla="*/ 0 h 386"/>
                <a:gd name="T8" fmla="*/ 100 w 380"/>
                <a:gd name="T9" fmla="*/ 119 h 386"/>
                <a:gd name="T10" fmla="*/ 138 w 380"/>
                <a:gd name="T11" fmla="*/ 215 h 386"/>
                <a:gd name="T12" fmla="*/ 106 w 380"/>
                <a:gd name="T13" fmla="*/ 287 h 386"/>
                <a:gd name="T14" fmla="*/ 0 w 380"/>
                <a:gd name="T15" fmla="*/ 381 h 386"/>
                <a:gd name="T16" fmla="*/ 5 w 380"/>
                <a:gd name="T17" fmla="*/ 386 h 386"/>
                <a:gd name="T18" fmla="*/ 376 w 380"/>
                <a:gd name="T19" fmla="*/ 386 h 386"/>
                <a:gd name="T20" fmla="*/ 380 w 380"/>
                <a:gd name="T21" fmla="*/ 381 h 386"/>
                <a:gd name="T22" fmla="*/ 278 w 380"/>
                <a:gd name="T23" fmla="*/ 287 h 386"/>
                <a:gd name="T24" fmla="*/ 110 w 380"/>
                <a:gd name="T25" fmla="*/ 119 h 386"/>
                <a:gd name="T26" fmla="*/ 190 w 380"/>
                <a:gd name="T27" fmla="*/ 10 h 386"/>
                <a:gd name="T28" fmla="*/ 271 w 380"/>
                <a:gd name="T29" fmla="*/ 119 h 386"/>
                <a:gd name="T30" fmla="*/ 236 w 380"/>
                <a:gd name="T31" fmla="*/ 207 h 386"/>
                <a:gd name="T32" fmla="*/ 235 w 380"/>
                <a:gd name="T33" fmla="*/ 209 h 386"/>
                <a:gd name="T34" fmla="*/ 190 w 380"/>
                <a:gd name="T35" fmla="*/ 228 h 386"/>
                <a:gd name="T36" fmla="*/ 147 w 380"/>
                <a:gd name="T37" fmla="*/ 210 h 386"/>
                <a:gd name="T38" fmla="*/ 145 w 380"/>
                <a:gd name="T39" fmla="*/ 208 h 386"/>
                <a:gd name="T40" fmla="*/ 110 w 380"/>
                <a:gd name="T41" fmla="*/ 119 h 386"/>
                <a:gd name="T42" fmla="*/ 10 w 380"/>
                <a:gd name="T43" fmla="*/ 376 h 386"/>
                <a:gd name="T44" fmla="*/ 108 w 380"/>
                <a:gd name="T45" fmla="*/ 296 h 386"/>
                <a:gd name="T46" fmla="*/ 108 w 380"/>
                <a:gd name="T47" fmla="*/ 296 h 386"/>
                <a:gd name="T48" fmla="*/ 147 w 380"/>
                <a:gd name="T49" fmla="*/ 222 h 386"/>
                <a:gd name="T50" fmla="*/ 190 w 380"/>
                <a:gd name="T51" fmla="*/ 238 h 386"/>
                <a:gd name="T52" fmla="*/ 234 w 380"/>
                <a:gd name="T53" fmla="*/ 221 h 386"/>
                <a:gd name="T54" fmla="*/ 275 w 380"/>
                <a:gd name="T55" fmla="*/ 296 h 386"/>
                <a:gd name="T56" fmla="*/ 276 w 380"/>
                <a:gd name="T57" fmla="*/ 297 h 386"/>
                <a:gd name="T58" fmla="*/ 371 w 380"/>
                <a:gd name="T59" fmla="*/ 376 h 386"/>
                <a:gd name="T60" fmla="*/ 10 w 380"/>
                <a:gd name="T61" fmla="*/ 376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80" h="386">
                  <a:moveTo>
                    <a:pt x="278" y="287"/>
                  </a:moveTo>
                  <a:cubicBezTo>
                    <a:pt x="262" y="283"/>
                    <a:pt x="244" y="261"/>
                    <a:pt x="244" y="213"/>
                  </a:cubicBezTo>
                  <a:cubicBezTo>
                    <a:pt x="265" y="191"/>
                    <a:pt x="280" y="157"/>
                    <a:pt x="280" y="119"/>
                  </a:cubicBezTo>
                  <a:cubicBezTo>
                    <a:pt x="280" y="46"/>
                    <a:pt x="246" y="0"/>
                    <a:pt x="190" y="0"/>
                  </a:cubicBezTo>
                  <a:cubicBezTo>
                    <a:pt x="135" y="0"/>
                    <a:pt x="100" y="46"/>
                    <a:pt x="100" y="119"/>
                  </a:cubicBezTo>
                  <a:cubicBezTo>
                    <a:pt x="100" y="157"/>
                    <a:pt x="116" y="193"/>
                    <a:pt x="138" y="215"/>
                  </a:cubicBezTo>
                  <a:cubicBezTo>
                    <a:pt x="138" y="244"/>
                    <a:pt x="129" y="279"/>
                    <a:pt x="106" y="287"/>
                  </a:cubicBezTo>
                  <a:cubicBezTo>
                    <a:pt x="37" y="301"/>
                    <a:pt x="0" y="333"/>
                    <a:pt x="0" y="381"/>
                  </a:cubicBezTo>
                  <a:cubicBezTo>
                    <a:pt x="0" y="384"/>
                    <a:pt x="2" y="386"/>
                    <a:pt x="5" y="386"/>
                  </a:cubicBezTo>
                  <a:cubicBezTo>
                    <a:pt x="376" y="386"/>
                    <a:pt x="376" y="386"/>
                    <a:pt x="376" y="386"/>
                  </a:cubicBezTo>
                  <a:cubicBezTo>
                    <a:pt x="378" y="386"/>
                    <a:pt x="380" y="384"/>
                    <a:pt x="380" y="381"/>
                  </a:cubicBezTo>
                  <a:cubicBezTo>
                    <a:pt x="380" y="334"/>
                    <a:pt x="345" y="302"/>
                    <a:pt x="278" y="287"/>
                  </a:cubicBezTo>
                  <a:close/>
                  <a:moveTo>
                    <a:pt x="110" y="119"/>
                  </a:moveTo>
                  <a:cubicBezTo>
                    <a:pt x="110" y="66"/>
                    <a:pt x="131" y="10"/>
                    <a:pt x="190" y="10"/>
                  </a:cubicBezTo>
                  <a:cubicBezTo>
                    <a:pt x="250" y="10"/>
                    <a:pt x="271" y="66"/>
                    <a:pt x="271" y="119"/>
                  </a:cubicBezTo>
                  <a:cubicBezTo>
                    <a:pt x="271" y="151"/>
                    <a:pt x="257" y="186"/>
                    <a:pt x="236" y="207"/>
                  </a:cubicBezTo>
                  <a:cubicBezTo>
                    <a:pt x="236" y="207"/>
                    <a:pt x="235" y="208"/>
                    <a:pt x="235" y="209"/>
                  </a:cubicBezTo>
                  <a:cubicBezTo>
                    <a:pt x="222" y="221"/>
                    <a:pt x="207" y="228"/>
                    <a:pt x="190" y="228"/>
                  </a:cubicBezTo>
                  <a:cubicBezTo>
                    <a:pt x="174" y="228"/>
                    <a:pt x="159" y="221"/>
                    <a:pt x="147" y="210"/>
                  </a:cubicBezTo>
                  <a:cubicBezTo>
                    <a:pt x="147" y="209"/>
                    <a:pt x="146" y="209"/>
                    <a:pt x="145" y="208"/>
                  </a:cubicBezTo>
                  <a:cubicBezTo>
                    <a:pt x="124" y="187"/>
                    <a:pt x="110" y="152"/>
                    <a:pt x="110" y="119"/>
                  </a:cubicBezTo>
                  <a:close/>
                  <a:moveTo>
                    <a:pt x="10" y="376"/>
                  </a:moveTo>
                  <a:cubicBezTo>
                    <a:pt x="12" y="335"/>
                    <a:pt x="45" y="308"/>
                    <a:pt x="108" y="296"/>
                  </a:cubicBezTo>
                  <a:cubicBezTo>
                    <a:pt x="108" y="296"/>
                    <a:pt x="108" y="296"/>
                    <a:pt x="108" y="296"/>
                  </a:cubicBezTo>
                  <a:cubicBezTo>
                    <a:pt x="135" y="287"/>
                    <a:pt x="146" y="254"/>
                    <a:pt x="147" y="222"/>
                  </a:cubicBezTo>
                  <a:cubicBezTo>
                    <a:pt x="160" y="232"/>
                    <a:pt x="175" y="238"/>
                    <a:pt x="190" y="238"/>
                  </a:cubicBezTo>
                  <a:cubicBezTo>
                    <a:pt x="206" y="238"/>
                    <a:pt x="221" y="232"/>
                    <a:pt x="234" y="221"/>
                  </a:cubicBezTo>
                  <a:cubicBezTo>
                    <a:pt x="236" y="253"/>
                    <a:pt x="248" y="289"/>
                    <a:pt x="275" y="296"/>
                  </a:cubicBezTo>
                  <a:cubicBezTo>
                    <a:pt x="276" y="297"/>
                    <a:pt x="276" y="297"/>
                    <a:pt x="276" y="297"/>
                  </a:cubicBezTo>
                  <a:cubicBezTo>
                    <a:pt x="337" y="309"/>
                    <a:pt x="369" y="336"/>
                    <a:pt x="371" y="376"/>
                  </a:cubicBezTo>
                  <a:lnTo>
                    <a:pt x="10" y="3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" name="Groupe 21"/>
          <p:cNvGrpSpPr>
            <a:grpSpLocks noChangeAspect="1"/>
          </p:cNvGrpSpPr>
          <p:nvPr/>
        </p:nvGrpSpPr>
        <p:grpSpPr>
          <a:xfrm>
            <a:off x="6058790" y="1174473"/>
            <a:ext cx="504000" cy="504000"/>
            <a:chOff x="5548366" y="1433813"/>
            <a:chExt cx="1097280" cy="1097280"/>
          </a:xfrm>
        </p:grpSpPr>
        <p:sp>
          <p:nvSpPr>
            <p:cNvPr id="14" name="Oval 15"/>
            <p:cNvSpPr>
              <a:spLocks noChangeArrowheads="1"/>
            </p:cNvSpPr>
            <p:nvPr/>
          </p:nvSpPr>
          <p:spPr bwMode="auto">
            <a:xfrm>
              <a:off x="5548366" y="1433813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34"/>
            <p:cNvSpPr>
              <a:spLocks noEditPoints="1"/>
            </p:cNvSpPr>
            <p:nvPr/>
          </p:nvSpPr>
          <p:spPr bwMode="auto">
            <a:xfrm>
              <a:off x="5723983" y="1610185"/>
              <a:ext cx="746697" cy="559704"/>
            </a:xfrm>
            <a:custGeom>
              <a:avLst/>
              <a:gdLst>
                <a:gd name="T0" fmla="*/ 419 w 486"/>
                <a:gd name="T1" fmla="*/ 279 h 364"/>
                <a:gd name="T2" fmla="*/ 390 w 486"/>
                <a:gd name="T3" fmla="*/ 171 h 364"/>
                <a:gd name="T4" fmla="*/ 363 w 486"/>
                <a:gd name="T5" fmla="*/ 279 h 364"/>
                <a:gd name="T6" fmla="*/ 295 w 486"/>
                <a:gd name="T7" fmla="*/ 359 h 364"/>
                <a:gd name="T8" fmla="*/ 481 w 486"/>
                <a:gd name="T9" fmla="*/ 364 h 364"/>
                <a:gd name="T10" fmla="*/ 434 w 486"/>
                <a:gd name="T11" fmla="*/ 312 h 364"/>
                <a:gd name="T12" fmla="*/ 390 w 486"/>
                <a:gd name="T13" fmla="*/ 181 h 364"/>
                <a:gd name="T14" fmla="*/ 390 w 486"/>
                <a:gd name="T15" fmla="*/ 283 h 364"/>
                <a:gd name="T16" fmla="*/ 305 w 486"/>
                <a:gd name="T17" fmla="*/ 355 h 364"/>
                <a:gd name="T18" fmla="*/ 351 w 486"/>
                <a:gd name="T19" fmla="*/ 320 h 364"/>
                <a:gd name="T20" fmla="*/ 390 w 486"/>
                <a:gd name="T21" fmla="*/ 292 h 364"/>
                <a:gd name="T22" fmla="*/ 431 w 486"/>
                <a:gd name="T23" fmla="*/ 321 h 364"/>
                <a:gd name="T24" fmla="*/ 476 w 486"/>
                <a:gd name="T25" fmla="*/ 355 h 364"/>
                <a:gd name="T26" fmla="*/ 322 w 486"/>
                <a:gd name="T27" fmla="*/ 216 h 364"/>
                <a:gd name="T28" fmla="*/ 327 w 486"/>
                <a:gd name="T29" fmla="*/ 215 h 364"/>
                <a:gd name="T30" fmla="*/ 321 w 486"/>
                <a:gd name="T31" fmla="*/ 177 h 364"/>
                <a:gd name="T32" fmla="*/ 297 w 486"/>
                <a:gd name="T33" fmla="*/ 37 h 364"/>
                <a:gd name="T34" fmla="*/ 204 w 486"/>
                <a:gd name="T35" fmla="*/ 0 h 364"/>
                <a:gd name="T36" fmla="*/ 171 w 486"/>
                <a:gd name="T37" fmla="*/ 137 h 364"/>
                <a:gd name="T38" fmla="*/ 154 w 486"/>
                <a:gd name="T39" fmla="*/ 189 h 364"/>
                <a:gd name="T40" fmla="*/ 208 w 486"/>
                <a:gd name="T41" fmla="*/ 143 h 364"/>
                <a:gd name="T42" fmla="*/ 289 w 486"/>
                <a:gd name="T43" fmla="*/ 179 h 364"/>
                <a:gd name="T44" fmla="*/ 293 w 486"/>
                <a:gd name="T45" fmla="*/ 170 h 364"/>
                <a:gd name="T46" fmla="*/ 227 w 486"/>
                <a:gd name="T47" fmla="*/ 130 h 364"/>
                <a:gd name="T48" fmla="*/ 205 w 486"/>
                <a:gd name="T49" fmla="*/ 133 h 364"/>
                <a:gd name="T50" fmla="*/ 200 w 486"/>
                <a:gd name="T51" fmla="*/ 139 h 364"/>
                <a:gd name="T52" fmla="*/ 181 w 486"/>
                <a:gd name="T53" fmla="*/ 134 h 364"/>
                <a:gd name="T54" fmla="*/ 178 w 486"/>
                <a:gd name="T55" fmla="*/ 129 h 364"/>
                <a:gd name="T56" fmla="*/ 204 w 486"/>
                <a:gd name="T57" fmla="*/ 9 h 364"/>
                <a:gd name="T58" fmla="*/ 276 w 486"/>
                <a:gd name="T59" fmla="*/ 49 h 364"/>
                <a:gd name="T60" fmla="*/ 369 w 486"/>
                <a:gd name="T61" fmla="*/ 108 h 364"/>
                <a:gd name="T62" fmla="*/ 311 w 486"/>
                <a:gd name="T63" fmla="*/ 173 h 364"/>
                <a:gd name="T64" fmla="*/ 297 w 486"/>
                <a:gd name="T65" fmla="*/ 173 h 364"/>
                <a:gd name="T66" fmla="*/ 139 w 486"/>
                <a:gd name="T67" fmla="*/ 312 h 364"/>
                <a:gd name="T68" fmla="*/ 142 w 486"/>
                <a:gd name="T69" fmla="*/ 232 h 364"/>
                <a:gd name="T70" fmla="*/ 49 w 486"/>
                <a:gd name="T71" fmla="*/ 232 h 364"/>
                <a:gd name="T72" fmla="*/ 54 w 486"/>
                <a:gd name="T73" fmla="*/ 311 h 364"/>
                <a:gd name="T74" fmla="*/ 5 w 486"/>
                <a:gd name="T75" fmla="*/ 364 h 364"/>
                <a:gd name="T76" fmla="*/ 191 w 486"/>
                <a:gd name="T77" fmla="*/ 359 h 364"/>
                <a:gd name="T78" fmla="*/ 59 w 486"/>
                <a:gd name="T79" fmla="*/ 232 h 364"/>
                <a:gd name="T80" fmla="*/ 132 w 486"/>
                <a:gd name="T81" fmla="*/ 232 h 364"/>
                <a:gd name="T82" fmla="*/ 59 w 486"/>
                <a:gd name="T83" fmla="*/ 232 h 364"/>
                <a:gd name="T84" fmla="*/ 56 w 486"/>
                <a:gd name="T85" fmla="*/ 320 h 364"/>
                <a:gd name="T86" fmla="*/ 77 w 486"/>
                <a:gd name="T87" fmla="*/ 286 h 364"/>
                <a:gd name="T88" fmla="*/ 115 w 486"/>
                <a:gd name="T89" fmla="*/ 286 h 364"/>
                <a:gd name="T90" fmla="*/ 137 w 486"/>
                <a:gd name="T91" fmla="*/ 321 h 364"/>
                <a:gd name="T92" fmla="*/ 10 w 486"/>
                <a:gd name="T93" fmla="*/ 355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86" h="364">
                  <a:moveTo>
                    <a:pt x="434" y="312"/>
                  </a:moveTo>
                  <a:cubicBezTo>
                    <a:pt x="423" y="309"/>
                    <a:pt x="419" y="290"/>
                    <a:pt x="419" y="279"/>
                  </a:cubicBezTo>
                  <a:cubicBezTo>
                    <a:pt x="429" y="267"/>
                    <a:pt x="437" y="250"/>
                    <a:pt x="437" y="232"/>
                  </a:cubicBezTo>
                  <a:cubicBezTo>
                    <a:pt x="437" y="195"/>
                    <a:pt x="419" y="171"/>
                    <a:pt x="390" y="171"/>
                  </a:cubicBezTo>
                  <a:cubicBezTo>
                    <a:pt x="362" y="171"/>
                    <a:pt x="344" y="195"/>
                    <a:pt x="344" y="232"/>
                  </a:cubicBezTo>
                  <a:cubicBezTo>
                    <a:pt x="344" y="251"/>
                    <a:pt x="352" y="268"/>
                    <a:pt x="363" y="279"/>
                  </a:cubicBezTo>
                  <a:cubicBezTo>
                    <a:pt x="362" y="293"/>
                    <a:pt x="358" y="308"/>
                    <a:pt x="348" y="311"/>
                  </a:cubicBezTo>
                  <a:cubicBezTo>
                    <a:pt x="304" y="320"/>
                    <a:pt x="295" y="342"/>
                    <a:pt x="295" y="359"/>
                  </a:cubicBezTo>
                  <a:cubicBezTo>
                    <a:pt x="295" y="362"/>
                    <a:pt x="297" y="364"/>
                    <a:pt x="300" y="364"/>
                  </a:cubicBezTo>
                  <a:cubicBezTo>
                    <a:pt x="481" y="364"/>
                    <a:pt x="481" y="364"/>
                    <a:pt x="481" y="364"/>
                  </a:cubicBezTo>
                  <a:cubicBezTo>
                    <a:pt x="483" y="364"/>
                    <a:pt x="486" y="362"/>
                    <a:pt x="486" y="359"/>
                  </a:cubicBezTo>
                  <a:cubicBezTo>
                    <a:pt x="486" y="343"/>
                    <a:pt x="477" y="321"/>
                    <a:pt x="434" y="312"/>
                  </a:cubicBezTo>
                  <a:close/>
                  <a:moveTo>
                    <a:pt x="354" y="232"/>
                  </a:moveTo>
                  <a:cubicBezTo>
                    <a:pt x="354" y="185"/>
                    <a:pt x="382" y="181"/>
                    <a:pt x="390" y="181"/>
                  </a:cubicBezTo>
                  <a:cubicBezTo>
                    <a:pt x="399" y="181"/>
                    <a:pt x="427" y="185"/>
                    <a:pt x="427" y="232"/>
                  </a:cubicBezTo>
                  <a:cubicBezTo>
                    <a:pt x="427" y="261"/>
                    <a:pt x="408" y="283"/>
                    <a:pt x="390" y="283"/>
                  </a:cubicBezTo>
                  <a:cubicBezTo>
                    <a:pt x="373" y="283"/>
                    <a:pt x="354" y="261"/>
                    <a:pt x="354" y="232"/>
                  </a:cubicBezTo>
                  <a:close/>
                  <a:moveTo>
                    <a:pt x="305" y="355"/>
                  </a:moveTo>
                  <a:cubicBezTo>
                    <a:pt x="307" y="338"/>
                    <a:pt x="323" y="326"/>
                    <a:pt x="351" y="320"/>
                  </a:cubicBezTo>
                  <a:cubicBezTo>
                    <a:pt x="351" y="320"/>
                    <a:pt x="351" y="320"/>
                    <a:pt x="351" y="320"/>
                  </a:cubicBezTo>
                  <a:cubicBezTo>
                    <a:pt x="364" y="316"/>
                    <a:pt x="370" y="301"/>
                    <a:pt x="372" y="286"/>
                  </a:cubicBezTo>
                  <a:cubicBezTo>
                    <a:pt x="377" y="290"/>
                    <a:pt x="384" y="292"/>
                    <a:pt x="390" y="292"/>
                  </a:cubicBezTo>
                  <a:cubicBezTo>
                    <a:pt x="397" y="292"/>
                    <a:pt x="404" y="290"/>
                    <a:pt x="410" y="286"/>
                  </a:cubicBezTo>
                  <a:cubicBezTo>
                    <a:pt x="412" y="302"/>
                    <a:pt x="418" y="317"/>
                    <a:pt x="431" y="321"/>
                  </a:cubicBezTo>
                  <a:cubicBezTo>
                    <a:pt x="431" y="321"/>
                    <a:pt x="431" y="321"/>
                    <a:pt x="432" y="321"/>
                  </a:cubicBezTo>
                  <a:cubicBezTo>
                    <a:pt x="459" y="326"/>
                    <a:pt x="474" y="338"/>
                    <a:pt x="476" y="355"/>
                  </a:cubicBezTo>
                  <a:lnTo>
                    <a:pt x="305" y="355"/>
                  </a:lnTo>
                  <a:close/>
                  <a:moveTo>
                    <a:pt x="322" y="216"/>
                  </a:moveTo>
                  <a:cubicBezTo>
                    <a:pt x="323" y="216"/>
                    <a:pt x="323" y="216"/>
                    <a:pt x="324" y="216"/>
                  </a:cubicBezTo>
                  <a:cubicBezTo>
                    <a:pt x="325" y="216"/>
                    <a:pt x="327" y="216"/>
                    <a:pt x="327" y="215"/>
                  </a:cubicBezTo>
                  <a:cubicBezTo>
                    <a:pt x="329" y="214"/>
                    <a:pt x="330" y="212"/>
                    <a:pt x="329" y="210"/>
                  </a:cubicBezTo>
                  <a:cubicBezTo>
                    <a:pt x="329" y="210"/>
                    <a:pt x="322" y="195"/>
                    <a:pt x="321" y="177"/>
                  </a:cubicBezTo>
                  <a:cubicBezTo>
                    <a:pt x="355" y="168"/>
                    <a:pt x="378" y="140"/>
                    <a:pt x="378" y="108"/>
                  </a:cubicBezTo>
                  <a:cubicBezTo>
                    <a:pt x="378" y="69"/>
                    <a:pt x="342" y="37"/>
                    <a:pt x="297" y="37"/>
                  </a:cubicBezTo>
                  <a:cubicBezTo>
                    <a:pt x="290" y="37"/>
                    <a:pt x="283" y="37"/>
                    <a:pt x="277" y="39"/>
                  </a:cubicBezTo>
                  <a:cubicBezTo>
                    <a:pt x="263" y="15"/>
                    <a:pt x="235" y="0"/>
                    <a:pt x="204" y="0"/>
                  </a:cubicBezTo>
                  <a:cubicBezTo>
                    <a:pt x="159" y="0"/>
                    <a:pt x="123" y="32"/>
                    <a:pt x="123" y="71"/>
                  </a:cubicBezTo>
                  <a:cubicBezTo>
                    <a:pt x="123" y="100"/>
                    <a:pt x="142" y="125"/>
                    <a:pt x="171" y="137"/>
                  </a:cubicBezTo>
                  <a:cubicBezTo>
                    <a:pt x="170" y="163"/>
                    <a:pt x="154" y="183"/>
                    <a:pt x="154" y="183"/>
                  </a:cubicBezTo>
                  <a:cubicBezTo>
                    <a:pt x="153" y="185"/>
                    <a:pt x="153" y="188"/>
                    <a:pt x="154" y="189"/>
                  </a:cubicBezTo>
                  <a:cubicBezTo>
                    <a:pt x="156" y="191"/>
                    <a:pt x="158" y="191"/>
                    <a:pt x="160" y="191"/>
                  </a:cubicBezTo>
                  <a:cubicBezTo>
                    <a:pt x="185" y="179"/>
                    <a:pt x="201" y="164"/>
                    <a:pt x="208" y="143"/>
                  </a:cubicBezTo>
                  <a:cubicBezTo>
                    <a:pt x="214" y="142"/>
                    <a:pt x="219" y="142"/>
                    <a:pt x="224" y="141"/>
                  </a:cubicBezTo>
                  <a:cubicBezTo>
                    <a:pt x="237" y="163"/>
                    <a:pt x="261" y="177"/>
                    <a:pt x="289" y="179"/>
                  </a:cubicBezTo>
                  <a:cubicBezTo>
                    <a:pt x="296" y="193"/>
                    <a:pt x="306" y="205"/>
                    <a:pt x="322" y="216"/>
                  </a:cubicBezTo>
                  <a:close/>
                  <a:moveTo>
                    <a:pt x="293" y="170"/>
                  </a:moveTo>
                  <a:cubicBezTo>
                    <a:pt x="266" y="169"/>
                    <a:pt x="242" y="155"/>
                    <a:pt x="231" y="133"/>
                  </a:cubicBezTo>
                  <a:cubicBezTo>
                    <a:pt x="230" y="131"/>
                    <a:pt x="228" y="130"/>
                    <a:pt x="227" y="130"/>
                  </a:cubicBezTo>
                  <a:cubicBezTo>
                    <a:pt x="226" y="130"/>
                    <a:pt x="226" y="130"/>
                    <a:pt x="225" y="131"/>
                  </a:cubicBezTo>
                  <a:cubicBezTo>
                    <a:pt x="219" y="132"/>
                    <a:pt x="212" y="133"/>
                    <a:pt x="205" y="133"/>
                  </a:cubicBezTo>
                  <a:cubicBezTo>
                    <a:pt x="202" y="133"/>
                    <a:pt x="201" y="135"/>
                    <a:pt x="200" y="137"/>
                  </a:cubicBezTo>
                  <a:cubicBezTo>
                    <a:pt x="200" y="138"/>
                    <a:pt x="200" y="138"/>
                    <a:pt x="200" y="139"/>
                  </a:cubicBezTo>
                  <a:cubicBezTo>
                    <a:pt x="195" y="154"/>
                    <a:pt x="185" y="165"/>
                    <a:pt x="170" y="175"/>
                  </a:cubicBezTo>
                  <a:cubicBezTo>
                    <a:pt x="175" y="165"/>
                    <a:pt x="180" y="150"/>
                    <a:pt x="181" y="134"/>
                  </a:cubicBezTo>
                  <a:cubicBezTo>
                    <a:pt x="181" y="134"/>
                    <a:pt x="181" y="134"/>
                    <a:pt x="181" y="134"/>
                  </a:cubicBezTo>
                  <a:cubicBezTo>
                    <a:pt x="181" y="132"/>
                    <a:pt x="180" y="130"/>
                    <a:pt x="178" y="129"/>
                  </a:cubicBezTo>
                  <a:cubicBezTo>
                    <a:pt x="150" y="120"/>
                    <a:pt x="132" y="97"/>
                    <a:pt x="132" y="71"/>
                  </a:cubicBezTo>
                  <a:cubicBezTo>
                    <a:pt x="132" y="37"/>
                    <a:pt x="164" y="9"/>
                    <a:pt x="204" y="9"/>
                  </a:cubicBezTo>
                  <a:cubicBezTo>
                    <a:pt x="233" y="9"/>
                    <a:pt x="259" y="24"/>
                    <a:pt x="270" y="47"/>
                  </a:cubicBezTo>
                  <a:cubicBezTo>
                    <a:pt x="271" y="48"/>
                    <a:pt x="273" y="49"/>
                    <a:pt x="276" y="49"/>
                  </a:cubicBezTo>
                  <a:cubicBezTo>
                    <a:pt x="282" y="47"/>
                    <a:pt x="290" y="46"/>
                    <a:pt x="297" y="46"/>
                  </a:cubicBezTo>
                  <a:cubicBezTo>
                    <a:pt x="337" y="46"/>
                    <a:pt x="369" y="74"/>
                    <a:pt x="369" y="108"/>
                  </a:cubicBezTo>
                  <a:cubicBezTo>
                    <a:pt x="369" y="137"/>
                    <a:pt x="347" y="162"/>
                    <a:pt x="315" y="169"/>
                  </a:cubicBezTo>
                  <a:cubicBezTo>
                    <a:pt x="313" y="169"/>
                    <a:pt x="311" y="171"/>
                    <a:pt x="311" y="173"/>
                  </a:cubicBezTo>
                  <a:cubicBezTo>
                    <a:pt x="311" y="183"/>
                    <a:pt x="313" y="191"/>
                    <a:pt x="315" y="198"/>
                  </a:cubicBezTo>
                  <a:cubicBezTo>
                    <a:pt x="306" y="190"/>
                    <a:pt x="301" y="182"/>
                    <a:pt x="297" y="173"/>
                  </a:cubicBezTo>
                  <a:cubicBezTo>
                    <a:pt x="296" y="171"/>
                    <a:pt x="295" y="170"/>
                    <a:pt x="293" y="170"/>
                  </a:cubicBezTo>
                  <a:close/>
                  <a:moveTo>
                    <a:pt x="139" y="312"/>
                  </a:moveTo>
                  <a:cubicBezTo>
                    <a:pt x="128" y="309"/>
                    <a:pt x="124" y="290"/>
                    <a:pt x="124" y="279"/>
                  </a:cubicBezTo>
                  <a:cubicBezTo>
                    <a:pt x="135" y="267"/>
                    <a:pt x="142" y="250"/>
                    <a:pt x="142" y="232"/>
                  </a:cubicBezTo>
                  <a:cubicBezTo>
                    <a:pt x="142" y="195"/>
                    <a:pt x="124" y="171"/>
                    <a:pt x="96" y="171"/>
                  </a:cubicBezTo>
                  <a:cubicBezTo>
                    <a:pt x="67" y="171"/>
                    <a:pt x="49" y="195"/>
                    <a:pt x="49" y="232"/>
                  </a:cubicBezTo>
                  <a:cubicBezTo>
                    <a:pt x="49" y="251"/>
                    <a:pt x="57" y="268"/>
                    <a:pt x="68" y="279"/>
                  </a:cubicBezTo>
                  <a:cubicBezTo>
                    <a:pt x="67" y="293"/>
                    <a:pt x="63" y="308"/>
                    <a:pt x="54" y="311"/>
                  </a:cubicBezTo>
                  <a:cubicBezTo>
                    <a:pt x="10" y="320"/>
                    <a:pt x="0" y="342"/>
                    <a:pt x="0" y="359"/>
                  </a:cubicBezTo>
                  <a:cubicBezTo>
                    <a:pt x="0" y="362"/>
                    <a:pt x="3" y="364"/>
                    <a:pt x="5" y="364"/>
                  </a:cubicBezTo>
                  <a:cubicBezTo>
                    <a:pt x="186" y="364"/>
                    <a:pt x="186" y="364"/>
                    <a:pt x="186" y="364"/>
                  </a:cubicBezTo>
                  <a:cubicBezTo>
                    <a:pt x="189" y="364"/>
                    <a:pt x="191" y="362"/>
                    <a:pt x="191" y="359"/>
                  </a:cubicBezTo>
                  <a:cubicBezTo>
                    <a:pt x="191" y="343"/>
                    <a:pt x="182" y="321"/>
                    <a:pt x="139" y="312"/>
                  </a:cubicBezTo>
                  <a:close/>
                  <a:moveTo>
                    <a:pt x="59" y="232"/>
                  </a:moveTo>
                  <a:cubicBezTo>
                    <a:pt x="59" y="185"/>
                    <a:pt x="87" y="181"/>
                    <a:pt x="96" y="181"/>
                  </a:cubicBezTo>
                  <a:cubicBezTo>
                    <a:pt x="104" y="181"/>
                    <a:pt x="132" y="185"/>
                    <a:pt x="132" y="232"/>
                  </a:cubicBezTo>
                  <a:cubicBezTo>
                    <a:pt x="132" y="261"/>
                    <a:pt x="113" y="283"/>
                    <a:pt x="96" y="283"/>
                  </a:cubicBezTo>
                  <a:cubicBezTo>
                    <a:pt x="78" y="283"/>
                    <a:pt x="59" y="261"/>
                    <a:pt x="59" y="232"/>
                  </a:cubicBezTo>
                  <a:close/>
                  <a:moveTo>
                    <a:pt x="10" y="355"/>
                  </a:moveTo>
                  <a:cubicBezTo>
                    <a:pt x="12" y="338"/>
                    <a:pt x="28" y="326"/>
                    <a:pt x="56" y="320"/>
                  </a:cubicBezTo>
                  <a:cubicBezTo>
                    <a:pt x="56" y="320"/>
                    <a:pt x="56" y="320"/>
                    <a:pt x="56" y="320"/>
                  </a:cubicBezTo>
                  <a:cubicBezTo>
                    <a:pt x="69" y="316"/>
                    <a:pt x="75" y="301"/>
                    <a:pt x="77" y="286"/>
                  </a:cubicBezTo>
                  <a:cubicBezTo>
                    <a:pt x="83" y="290"/>
                    <a:pt x="89" y="292"/>
                    <a:pt x="96" y="292"/>
                  </a:cubicBezTo>
                  <a:cubicBezTo>
                    <a:pt x="102" y="292"/>
                    <a:pt x="109" y="290"/>
                    <a:pt x="115" y="286"/>
                  </a:cubicBezTo>
                  <a:cubicBezTo>
                    <a:pt x="117" y="302"/>
                    <a:pt x="123" y="317"/>
                    <a:pt x="136" y="321"/>
                  </a:cubicBezTo>
                  <a:cubicBezTo>
                    <a:pt x="137" y="321"/>
                    <a:pt x="137" y="321"/>
                    <a:pt x="137" y="321"/>
                  </a:cubicBezTo>
                  <a:cubicBezTo>
                    <a:pt x="164" y="326"/>
                    <a:pt x="179" y="338"/>
                    <a:pt x="181" y="355"/>
                  </a:cubicBezTo>
                  <a:lnTo>
                    <a:pt x="10" y="3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" name="Groupe 20"/>
          <p:cNvGrpSpPr>
            <a:grpSpLocks noChangeAspect="1"/>
          </p:cNvGrpSpPr>
          <p:nvPr/>
        </p:nvGrpSpPr>
        <p:grpSpPr>
          <a:xfrm>
            <a:off x="9397800" y="1174473"/>
            <a:ext cx="504000" cy="504000"/>
            <a:chOff x="8582579" y="1331193"/>
            <a:chExt cx="1097280" cy="1097280"/>
          </a:xfrm>
        </p:grpSpPr>
        <p:sp>
          <p:nvSpPr>
            <p:cNvPr id="18" name="Oval 77"/>
            <p:cNvSpPr>
              <a:spLocks noChangeArrowheads="1"/>
            </p:cNvSpPr>
            <p:nvPr/>
          </p:nvSpPr>
          <p:spPr bwMode="auto">
            <a:xfrm>
              <a:off x="8582579" y="1331193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50"/>
            <p:cNvSpPr>
              <a:spLocks noEditPoints="1"/>
            </p:cNvSpPr>
            <p:nvPr/>
          </p:nvSpPr>
          <p:spPr bwMode="auto">
            <a:xfrm>
              <a:off x="8871211" y="1581659"/>
              <a:ext cx="521208" cy="525979"/>
            </a:xfrm>
            <a:custGeom>
              <a:avLst/>
              <a:gdLst>
                <a:gd name="T0" fmla="*/ 104 w 505"/>
                <a:gd name="T1" fmla="*/ 461 h 510"/>
                <a:gd name="T2" fmla="*/ 207 w 505"/>
                <a:gd name="T3" fmla="*/ 151 h 510"/>
                <a:gd name="T4" fmla="*/ 120 w 505"/>
                <a:gd name="T5" fmla="*/ 167 h 510"/>
                <a:gd name="T6" fmla="*/ 450 w 505"/>
                <a:gd name="T7" fmla="*/ 167 h 510"/>
                <a:gd name="T8" fmla="*/ 423 w 505"/>
                <a:gd name="T9" fmla="*/ 151 h 510"/>
                <a:gd name="T10" fmla="*/ 466 w 505"/>
                <a:gd name="T11" fmla="*/ 461 h 510"/>
                <a:gd name="T12" fmla="*/ 505 w 505"/>
                <a:gd name="T13" fmla="*/ 156 h 510"/>
                <a:gd name="T14" fmla="*/ 459 w 505"/>
                <a:gd name="T15" fmla="*/ 126 h 510"/>
                <a:gd name="T16" fmla="*/ 459 w 505"/>
                <a:gd name="T17" fmla="*/ 494 h 510"/>
                <a:gd name="T18" fmla="*/ 17 w 505"/>
                <a:gd name="T19" fmla="*/ 156 h 510"/>
                <a:gd name="T20" fmla="*/ 256 w 505"/>
                <a:gd name="T21" fmla="*/ 118 h 510"/>
                <a:gd name="T22" fmla="*/ 1 w 505"/>
                <a:gd name="T23" fmla="*/ 156 h 510"/>
                <a:gd name="T24" fmla="*/ 459 w 505"/>
                <a:gd name="T25" fmla="*/ 510 h 510"/>
                <a:gd name="T26" fmla="*/ 80 w 505"/>
                <a:gd name="T27" fmla="*/ 181 h 510"/>
                <a:gd name="T28" fmla="*/ 0 w 505"/>
                <a:gd name="T29" fmla="*/ 181 h 510"/>
                <a:gd name="T30" fmla="*/ 72 w 505"/>
                <a:gd name="T31" fmla="*/ 447 h 510"/>
                <a:gd name="T32" fmla="*/ 64 w 505"/>
                <a:gd name="T33" fmla="*/ 189 h 510"/>
                <a:gd name="T34" fmla="*/ 16 w 505"/>
                <a:gd name="T35" fmla="*/ 189 h 510"/>
                <a:gd name="T36" fmla="*/ 8 w 505"/>
                <a:gd name="T37" fmla="*/ 257 h 510"/>
                <a:gd name="T38" fmla="*/ 72 w 505"/>
                <a:gd name="T39" fmla="*/ 273 h 510"/>
                <a:gd name="T40" fmla="*/ 72 w 505"/>
                <a:gd name="T41" fmla="*/ 340 h 510"/>
                <a:gd name="T42" fmla="*/ 8 w 505"/>
                <a:gd name="T43" fmla="*/ 356 h 510"/>
                <a:gd name="T44" fmla="*/ 80 w 505"/>
                <a:gd name="T45" fmla="*/ 353 h 510"/>
                <a:gd name="T46" fmla="*/ 0 w 505"/>
                <a:gd name="T47" fmla="*/ 353 h 510"/>
                <a:gd name="T48" fmla="*/ 80 w 505"/>
                <a:gd name="T49" fmla="*/ 353 h 510"/>
                <a:gd name="T50" fmla="*/ 473 w 505"/>
                <a:gd name="T51" fmla="*/ 42 h 510"/>
                <a:gd name="T52" fmla="*/ 401 w 505"/>
                <a:gd name="T53" fmla="*/ 12 h 510"/>
                <a:gd name="T54" fmla="*/ 206 w 505"/>
                <a:gd name="T55" fmla="*/ 218 h 510"/>
                <a:gd name="T56" fmla="*/ 266 w 505"/>
                <a:gd name="T57" fmla="*/ 267 h 510"/>
                <a:gd name="T58" fmla="*/ 449 w 505"/>
                <a:gd name="T59" fmla="*/ 24 h 510"/>
                <a:gd name="T60" fmla="*/ 260 w 505"/>
                <a:gd name="T61" fmla="*/ 250 h 510"/>
                <a:gd name="T62" fmla="*/ 399 w 505"/>
                <a:gd name="T63" fmla="*/ 134 h 510"/>
                <a:gd name="T64" fmla="*/ 339 w 505"/>
                <a:gd name="T65" fmla="*/ 74 h 510"/>
                <a:gd name="T66" fmla="*/ 393 w 505"/>
                <a:gd name="T67" fmla="*/ 136 h 510"/>
                <a:gd name="T68" fmla="*/ 452 w 505"/>
                <a:gd name="T69" fmla="*/ 69 h 510"/>
                <a:gd name="T70" fmla="*/ 392 w 505"/>
                <a:gd name="T71" fmla="*/ 32 h 510"/>
                <a:gd name="T72" fmla="*/ 452 w 505"/>
                <a:gd name="T73" fmla="*/ 81 h 510"/>
                <a:gd name="T74" fmla="*/ 268 w 505"/>
                <a:gd name="T75" fmla="*/ 259 h 510"/>
                <a:gd name="T76" fmla="*/ 219 w 505"/>
                <a:gd name="T77" fmla="*/ 215 h 510"/>
                <a:gd name="T78" fmla="*/ 188 w 505"/>
                <a:gd name="T79" fmla="*/ 275 h 510"/>
                <a:gd name="T80" fmla="*/ 198 w 505"/>
                <a:gd name="T81" fmla="*/ 285 h 510"/>
                <a:gd name="T82" fmla="*/ 201 w 505"/>
                <a:gd name="T83" fmla="*/ 271 h 510"/>
                <a:gd name="T84" fmla="*/ 174 w 505"/>
                <a:gd name="T85" fmla="*/ 299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5" h="510">
                  <a:moveTo>
                    <a:pt x="458" y="469"/>
                  </a:moveTo>
                  <a:cubicBezTo>
                    <a:pt x="112" y="469"/>
                    <a:pt x="112" y="469"/>
                    <a:pt x="112" y="469"/>
                  </a:cubicBezTo>
                  <a:cubicBezTo>
                    <a:pt x="108" y="469"/>
                    <a:pt x="104" y="465"/>
                    <a:pt x="104" y="461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55"/>
                    <a:pt x="108" y="151"/>
                    <a:pt x="112" y="151"/>
                  </a:cubicBezTo>
                  <a:cubicBezTo>
                    <a:pt x="207" y="151"/>
                    <a:pt x="207" y="151"/>
                    <a:pt x="207" y="151"/>
                  </a:cubicBezTo>
                  <a:cubicBezTo>
                    <a:pt x="212" y="151"/>
                    <a:pt x="215" y="155"/>
                    <a:pt x="215" y="159"/>
                  </a:cubicBezTo>
                  <a:cubicBezTo>
                    <a:pt x="215" y="164"/>
                    <a:pt x="212" y="167"/>
                    <a:pt x="207" y="167"/>
                  </a:cubicBezTo>
                  <a:cubicBezTo>
                    <a:pt x="120" y="167"/>
                    <a:pt x="120" y="167"/>
                    <a:pt x="120" y="167"/>
                  </a:cubicBezTo>
                  <a:cubicBezTo>
                    <a:pt x="120" y="453"/>
                    <a:pt x="120" y="453"/>
                    <a:pt x="120" y="453"/>
                  </a:cubicBezTo>
                  <a:cubicBezTo>
                    <a:pt x="450" y="453"/>
                    <a:pt x="450" y="453"/>
                    <a:pt x="450" y="453"/>
                  </a:cubicBezTo>
                  <a:cubicBezTo>
                    <a:pt x="450" y="167"/>
                    <a:pt x="450" y="167"/>
                    <a:pt x="450" y="167"/>
                  </a:cubicBezTo>
                  <a:cubicBezTo>
                    <a:pt x="423" y="167"/>
                    <a:pt x="423" y="167"/>
                    <a:pt x="423" y="167"/>
                  </a:cubicBezTo>
                  <a:cubicBezTo>
                    <a:pt x="418" y="167"/>
                    <a:pt x="415" y="164"/>
                    <a:pt x="415" y="159"/>
                  </a:cubicBezTo>
                  <a:cubicBezTo>
                    <a:pt x="415" y="155"/>
                    <a:pt x="418" y="151"/>
                    <a:pt x="423" y="151"/>
                  </a:cubicBezTo>
                  <a:cubicBezTo>
                    <a:pt x="458" y="151"/>
                    <a:pt x="458" y="151"/>
                    <a:pt x="458" y="151"/>
                  </a:cubicBezTo>
                  <a:cubicBezTo>
                    <a:pt x="462" y="151"/>
                    <a:pt x="466" y="155"/>
                    <a:pt x="466" y="159"/>
                  </a:cubicBezTo>
                  <a:cubicBezTo>
                    <a:pt x="466" y="461"/>
                    <a:pt x="466" y="461"/>
                    <a:pt x="466" y="461"/>
                  </a:cubicBezTo>
                  <a:cubicBezTo>
                    <a:pt x="466" y="465"/>
                    <a:pt x="462" y="469"/>
                    <a:pt x="458" y="469"/>
                  </a:cubicBezTo>
                  <a:close/>
                  <a:moveTo>
                    <a:pt x="505" y="464"/>
                  </a:moveTo>
                  <a:cubicBezTo>
                    <a:pt x="505" y="156"/>
                    <a:pt x="505" y="156"/>
                    <a:pt x="505" y="156"/>
                  </a:cubicBezTo>
                  <a:cubicBezTo>
                    <a:pt x="505" y="130"/>
                    <a:pt x="484" y="110"/>
                    <a:pt x="459" y="110"/>
                  </a:cubicBezTo>
                  <a:cubicBezTo>
                    <a:pt x="454" y="110"/>
                    <a:pt x="451" y="113"/>
                    <a:pt x="451" y="118"/>
                  </a:cubicBezTo>
                  <a:cubicBezTo>
                    <a:pt x="451" y="122"/>
                    <a:pt x="454" y="126"/>
                    <a:pt x="459" y="126"/>
                  </a:cubicBezTo>
                  <a:cubicBezTo>
                    <a:pt x="475" y="126"/>
                    <a:pt x="489" y="139"/>
                    <a:pt x="489" y="156"/>
                  </a:cubicBezTo>
                  <a:cubicBezTo>
                    <a:pt x="489" y="464"/>
                    <a:pt x="489" y="464"/>
                    <a:pt x="489" y="464"/>
                  </a:cubicBezTo>
                  <a:cubicBezTo>
                    <a:pt x="489" y="481"/>
                    <a:pt x="475" y="494"/>
                    <a:pt x="459" y="494"/>
                  </a:cubicBezTo>
                  <a:cubicBezTo>
                    <a:pt x="47" y="494"/>
                    <a:pt x="47" y="494"/>
                    <a:pt x="47" y="494"/>
                  </a:cubicBezTo>
                  <a:cubicBezTo>
                    <a:pt x="31" y="494"/>
                    <a:pt x="17" y="481"/>
                    <a:pt x="17" y="464"/>
                  </a:cubicBezTo>
                  <a:cubicBezTo>
                    <a:pt x="17" y="156"/>
                    <a:pt x="17" y="156"/>
                    <a:pt x="17" y="156"/>
                  </a:cubicBezTo>
                  <a:cubicBezTo>
                    <a:pt x="17" y="139"/>
                    <a:pt x="31" y="126"/>
                    <a:pt x="47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53" y="126"/>
                    <a:pt x="256" y="122"/>
                    <a:pt x="256" y="118"/>
                  </a:cubicBezTo>
                  <a:cubicBezTo>
                    <a:pt x="256" y="113"/>
                    <a:pt x="253" y="110"/>
                    <a:pt x="248" y="110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22" y="110"/>
                    <a:pt x="1" y="130"/>
                    <a:pt x="1" y="156"/>
                  </a:cubicBezTo>
                  <a:cubicBezTo>
                    <a:pt x="1" y="464"/>
                    <a:pt x="1" y="464"/>
                    <a:pt x="1" y="464"/>
                  </a:cubicBezTo>
                  <a:cubicBezTo>
                    <a:pt x="1" y="490"/>
                    <a:pt x="22" y="510"/>
                    <a:pt x="47" y="510"/>
                  </a:cubicBezTo>
                  <a:cubicBezTo>
                    <a:pt x="459" y="510"/>
                    <a:pt x="459" y="510"/>
                    <a:pt x="459" y="510"/>
                  </a:cubicBezTo>
                  <a:cubicBezTo>
                    <a:pt x="484" y="510"/>
                    <a:pt x="505" y="490"/>
                    <a:pt x="505" y="464"/>
                  </a:cubicBezTo>
                  <a:close/>
                  <a:moveTo>
                    <a:pt x="80" y="439"/>
                  </a:moveTo>
                  <a:cubicBezTo>
                    <a:pt x="80" y="181"/>
                    <a:pt x="80" y="181"/>
                    <a:pt x="80" y="181"/>
                  </a:cubicBezTo>
                  <a:cubicBezTo>
                    <a:pt x="80" y="177"/>
                    <a:pt x="76" y="173"/>
                    <a:pt x="72" y="173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4" y="173"/>
                    <a:pt x="0" y="177"/>
                    <a:pt x="0" y="181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43"/>
                    <a:pt x="4" y="447"/>
                    <a:pt x="8" y="447"/>
                  </a:cubicBezTo>
                  <a:cubicBezTo>
                    <a:pt x="72" y="447"/>
                    <a:pt x="72" y="447"/>
                    <a:pt x="72" y="447"/>
                  </a:cubicBezTo>
                  <a:cubicBezTo>
                    <a:pt x="76" y="447"/>
                    <a:pt x="80" y="443"/>
                    <a:pt x="80" y="439"/>
                  </a:cubicBezTo>
                  <a:close/>
                  <a:moveTo>
                    <a:pt x="16" y="189"/>
                  </a:moveTo>
                  <a:cubicBezTo>
                    <a:pt x="64" y="189"/>
                    <a:pt x="64" y="189"/>
                    <a:pt x="64" y="189"/>
                  </a:cubicBezTo>
                  <a:cubicBezTo>
                    <a:pt x="64" y="431"/>
                    <a:pt x="64" y="431"/>
                    <a:pt x="64" y="431"/>
                  </a:cubicBezTo>
                  <a:cubicBezTo>
                    <a:pt x="16" y="431"/>
                    <a:pt x="16" y="431"/>
                    <a:pt x="16" y="431"/>
                  </a:cubicBezTo>
                  <a:lnTo>
                    <a:pt x="16" y="189"/>
                  </a:lnTo>
                  <a:close/>
                  <a:moveTo>
                    <a:pt x="80" y="265"/>
                  </a:moveTo>
                  <a:cubicBezTo>
                    <a:pt x="80" y="261"/>
                    <a:pt x="76" y="257"/>
                    <a:pt x="72" y="257"/>
                  </a:cubicBezTo>
                  <a:cubicBezTo>
                    <a:pt x="8" y="257"/>
                    <a:pt x="8" y="257"/>
                    <a:pt x="8" y="257"/>
                  </a:cubicBezTo>
                  <a:cubicBezTo>
                    <a:pt x="4" y="257"/>
                    <a:pt x="0" y="261"/>
                    <a:pt x="0" y="265"/>
                  </a:cubicBezTo>
                  <a:cubicBezTo>
                    <a:pt x="0" y="270"/>
                    <a:pt x="4" y="273"/>
                    <a:pt x="8" y="273"/>
                  </a:cubicBezTo>
                  <a:cubicBezTo>
                    <a:pt x="72" y="273"/>
                    <a:pt x="72" y="273"/>
                    <a:pt x="72" y="273"/>
                  </a:cubicBezTo>
                  <a:cubicBezTo>
                    <a:pt x="76" y="273"/>
                    <a:pt x="80" y="270"/>
                    <a:pt x="80" y="265"/>
                  </a:cubicBezTo>
                  <a:close/>
                  <a:moveTo>
                    <a:pt x="80" y="348"/>
                  </a:moveTo>
                  <a:cubicBezTo>
                    <a:pt x="80" y="344"/>
                    <a:pt x="76" y="340"/>
                    <a:pt x="72" y="340"/>
                  </a:cubicBezTo>
                  <a:cubicBezTo>
                    <a:pt x="8" y="340"/>
                    <a:pt x="8" y="340"/>
                    <a:pt x="8" y="340"/>
                  </a:cubicBezTo>
                  <a:cubicBezTo>
                    <a:pt x="4" y="340"/>
                    <a:pt x="0" y="344"/>
                    <a:pt x="0" y="348"/>
                  </a:cubicBezTo>
                  <a:cubicBezTo>
                    <a:pt x="0" y="353"/>
                    <a:pt x="4" y="356"/>
                    <a:pt x="8" y="356"/>
                  </a:cubicBezTo>
                  <a:cubicBezTo>
                    <a:pt x="72" y="356"/>
                    <a:pt x="72" y="356"/>
                    <a:pt x="72" y="356"/>
                  </a:cubicBezTo>
                  <a:cubicBezTo>
                    <a:pt x="76" y="356"/>
                    <a:pt x="80" y="353"/>
                    <a:pt x="80" y="348"/>
                  </a:cubicBezTo>
                  <a:close/>
                  <a:moveTo>
                    <a:pt x="80" y="353"/>
                  </a:moveTo>
                  <a:cubicBezTo>
                    <a:pt x="80" y="348"/>
                    <a:pt x="76" y="345"/>
                    <a:pt x="72" y="345"/>
                  </a:cubicBezTo>
                  <a:cubicBezTo>
                    <a:pt x="8" y="345"/>
                    <a:pt x="8" y="345"/>
                    <a:pt x="8" y="345"/>
                  </a:cubicBezTo>
                  <a:cubicBezTo>
                    <a:pt x="4" y="345"/>
                    <a:pt x="0" y="348"/>
                    <a:pt x="0" y="353"/>
                  </a:cubicBezTo>
                  <a:cubicBezTo>
                    <a:pt x="0" y="357"/>
                    <a:pt x="4" y="361"/>
                    <a:pt x="8" y="361"/>
                  </a:cubicBezTo>
                  <a:cubicBezTo>
                    <a:pt x="72" y="361"/>
                    <a:pt x="72" y="361"/>
                    <a:pt x="72" y="361"/>
                  </a:cubicBezTo>
                  <a:cubicBezTo>
                    <a:pt x="76" y="361"/>
                    <a:pt x="80" y="357"/>
                    <a:pt x="80" y="353"/>
                  </a:cubicBezTo>
                  <a:close/>
                  <a:moveTo>
                    <a:pt x="266" y="267"/>
                  </a:moveTo>
                  <a:cubicBezTo>
                    <a:pt x="460" y="72"/>
                    <a:pt x="460" y="72"/>
                    <a:pt x="460" y="72"/>
                  </a:cubicBezTo>
                  <a:cubicBezTo>
                    <a:pt x="468" y="64"/>
                    <a:pt x="473" y="53"/>
                    <a:pt x="473" y="42"/>
                  </a:cubicBezTo>
                  <a:cubicBezTo>
                    <a:pt x="473" y="31"/>
                    <a:pt x="468" y="20"/>
                    <a:pt x="460" y="12"/>
                  </a:cubicBezTo>
                  <a:cubicBezTo>
                    <a:pt x="452" y="4"/>
                    <a:pt x="442" y="0"/>
                    <a:pt x="431" y="0"/>
                  </a:cubicBezTo>
                  <a:cubicBezTo>
                    <a:pt x="419" y="0"/>
                    <a:pt x="409" y="4"/>
                    <a:pt x="401" y="12"/>
                  </a:cubicBezTo>
                  <a:cubicBezTo>
                    <a:pt x="206" y="207"/>
                    <a:pt x="206" y="207"/>
                    <a:pt x="206" y="207"/>
                  </a:cubicBezTo>
                  <a:cubicBezTo>
                    <a:pt x="204" y="209"/>
                    <a:pt x="204" y="211"/>
                    <a:pt x="204" y="213"/>
                  </a:cubicBezTo>
                  <a:cubicBezTo>
                    <a:pt x="204" y="215"/>
                    <a:pt x="204" y="217"/>
                    <a:pt x="206" y="218"/>
                  </a:cubicBezTo>
                  <a:cubicBezTo>
                    <a:pt x="254" y="267"/>
                    <a:pt x="254" y="267"/>
                    <a:pt x="254" y="267"/>
                  </a:cubicBezTo>
                  <a:cubicBezTo>
                    <a:pt x="256" y="268"/>
                    <a:pt x="258" y="269"/>
                    <a:pt x="260" y="269"/>
                  </a:cubicBezTo>
                  <a:cubicBezTo>
                    <a:pt x="262" y="269"/>
                    <a:pt x="264" y="268"/>
                    <a:pt x="266" y="267"/>
                  </a:cubicBezTo>
                  <a:close/>
                  <a:moveTo>
                    <a:pt x="412" y="24"/>
                  </a:moveTo>
                  <a:cubicBezTo>
                    <a:pt x="417" y="19"/>
                    <a:pt x="424" y="16"/>
                    <a:pt x="431" y="16"/>
                  </a:cubicBezTo>
                  <a:cubicBezTo>
                    <a:pt x="438" y="16"/>
                    <a:pt x="444" y="19"/>
                    <a:pt x="449" y="24"/>
                  </a:cubicBezTo>
                  <a:cubicBezTo>
                    <a:pt x="454" y="29"/>
                    <a:pt x="457" y="35"/>
                    <a:pt x="457" y="42"/>
                  </a:cubicBezTo>
                  <a:cubicBezTo>
                    <a:pt x="457" y="49"/>
                    <a:pt x="454" y="56"/>
                    <a:pt x="449" y="61"/>
                  </a:cubicBezTo>
                  <a:cubicBezTo>
                    <a:pt x="260" y="250"/>
                    <a:pt x="260" y="250"/>
                    <a:pt x="260" y="250"/>
                  </a:cubicBezTo>
                  <a:cubicBezTo>
                    <a:pt x="223" y="213"/>
                    <a:pt x="223" y="213"/>
                    <a:pt x="223" y="213"/>
                  </a:cubicBezTo>
                  <a:lnTo>
                    <a:pt x="412" y="24"/>
                  </a:lnTo>
                  <a:close/>
                  <a:moveTo>
                    <a:pt x="399" y="134"/>
                  </a:moveTo>
                  <a:cubicBezTo>
                    <a:pt x="402" y="131"/>
                    <a:pt x="402" y="126"/>
                    <a:pt x="399" y="123"/>
                  </a:cubicBezTo>
                  <a:cubicBezTo>
                    <a:pt x="350" y="74"/>
                    <a:pt x="350" y="74"/>
                    <a:pt x="350" y="74"/>
                  </a:cubicBezTo>
                  <a:cubicBezTo>
                    <a:pt x="347" y="71"/>
                    <a:pt x="342" y="71"/>
                    <a:pt x="339" y="74"/>
                  </a:cubicBezTo>
                  <a:cubicBezTo>
                    <a:pt x="336" y="77"/>
                    <a:pt x="336" y="82"/>
                    <a:pt x="339" y="86"/>
                  </a:cubicBezTo>
                  <a:cubicBezTo>
                    <a:pt x="387" y="134"/>
                    <a:pt x="387" y="134"/>
                    <a:pt x="387" y="134"/>
                  </a:cubicBezTo>
                  <a:cubicBezTo>
                    <a:pt x="389" y="135"/>
                    <a:pt x="391" y="136"/>
                    <a:pt x="393" y="136"/>
                  </a:cubicBezTo>
                  <a:cubicBezTo>
                    <a:pt x="395" y="136"/>
                    <a:pt x="397" y="135"/>
                    <a:pt x="399" y="134"/>
                  </a:cubicBezTo>
                  <a:close/>
                  <a:moveTo>
                    <a:pt x="452" y="81"/>
                  </a:moveTo>
                  <a:cubicBezTo>
                    <a:pt x="455" y="78"/>
                    <a:pt x="455" y="73"/>
                    <a:pt x="452" y="69"/>
                  </a:cubicBezTo>
                  <a:cubicBezTo>
                    <a:pt x="403" y="21"/>
                    <a:pt x="403" y="21"/>
                    <a:pt x="403" y="21"/>
                  </a:cubicBezTo>
                  <a:cubicBezTo>
                    <a:pt x="400" y="18"/>
                    <a:pt x="395" y="18"/>
                    <a:pt x="392" y="21"/>
                  </a:cubicBezTo>
                  <a:cubicBezTo>
                    <a:pt x="389" y="24"/>
                    <a:pt x="389" y="29"/>
                    <a:pt x="392" y="32"/>
                  </a:cubicBezTo>
                  <a:cubicBezTo>
                    <a:pt x="440" y="81"/>
                    <a:pt x="440" y="81"/>
                    <a:pt x="440" y="81"/>
                  </a:cubicBezTo>
                  <a:cubicBezTo>
                    <a:pt x="442" y="82"/>
                    <a:pt x="444" y="83"/>
                    <a:pt x="446" y="83"/>
                  </a:cubicBezTo>
                  <a:cubicBezTo>
                    <a:pt x="448" y="83"/>
                    <a:pt x="450" y="82"/>
                    <a:pt x="452" y="81"/>
                  </a:cubicBezTo>
                  <a:close/>
                  <a:moveTo>
                    <a:pt x="198" y="285"/>
                  </a:moveTo>
                  <a:cubicBezTo>
                    <a:pt x="262" y="269"/>
                    <a:pt x="262" y="269"/>
                    <a:pt x="262" y="269"/>
                  </a:cubicBezTo>
                  <a:cubicBezTo>
                    <a:pt x="266" y="268"/>
                    <a:pt x="269" y="264"/>
                    <a:pt x="268" y="259"/>
                  </a:cubicBezTo>
                  <a:cubicBezTo>
                    <a:pt x="267" y="255"/>
                    <a:pt x="262" y="252"/>
                    <a:pt x="258" y="253"/>
                  </a:cubicBezTo>
                  <a:cubicBezTo>
                    <a:pt x="207" y="266"/>
                    <a:pt x="207" y="266"/>
                    <a:pt x="207" y="266"/>
                  </a:cubicBezTo>
                  <a:cubicBezTo>
                    <a:pt x="219" y="215"/>
                    <a:pt x="219" y="215"/>
                    <a:pt x="219" y="215"/>
                  </a:cubicBezTo>
                  <a:cubicBezTo>
                    <a:pt x="220" y="210"/>
                    <a:pt x="218" y="206"/>
                    <a:pt x="214" y="205"/>
                  </a:cubicBezTo>
                  <a:cubicBezTo>
                    <a:pt x="209" y="204"/>
                    <a:pt x="205" y="207"/>
                    <a:pt x="204" y="211"/>
                  </a:cubicBezTo>
                  <a:cubicBezTo>
                    <a:pt x="188" y="275"/>
                    <a:pt x="188" y="275"/>
                    <a:pt x="188" y="275"/>
                  </a:cubicBezTo>
                  <a:cubicBezTo>
                    <a:pt x="187" y="278"/>
                    <a:pt x="188" y="281"/>
                    <a:pt x="190" y="283"/>
                  </a:cubicBezTo>
                  <a:cubicBezTo>
                    <a:pt x="192" y="284"/>
                    <a:pt x="194" y="285"/>
                    <a:pt x="196" y="285"/>
                  </a:cubicBezTo>
                  <a:cubicBezTo>
                    <a:pt x="196" y="285"/>
                    <a:pt x="197" y="285"/>
                    <a:pt x="198" y="285"/>
                  </a:cubicBezTo>
                  <a:close/>
                  <a:moveTo>
                    <a:pt x="185" y="299"/>
                  </a:moveTo>
                  <a:cubicBezTo>
                    <a:pt x="201" y="283"/>
                    <a:pt x="201" y="283"/>
                    <a:pt x="201" y="283"/>
                  </a:cubicBezTo>
                  <a:cubicBezTo>
                    <a:pt x="205" y="279"/>
                    <a:pt x="205" y="274"/>
                    <a:pt x="201" y="271"/>
                  </a:cubicBezTo>
                  <a:cubicBezTo>
                    <a:pt x="198" y="268"/>
                    <a:pt x="193" y="268"/>
                    <a:pt x="190" y="271"/>
                  </a:cubicBezTo>
                  <a:cubicBezTo>
                    <a:pt x="174" y="288"/>
                    <a:pt x="174" y="288"/>
                    <a:pt x="174" y="288"/>
                  </a:cubicBezTo>
                  <a:cubicBezTo>
                    <a:pt x="171" y="291"/>
                    <a:pt x="171" y="296"/>
                    <a:pt x="174" y="299"/>
                  </a:cubicBezTo>
                  <a:cubicBezTo>
                    <a:pt x="175" y="301"/>
                    <a:pt x="177" y="301"/>
                    <a:pt x="179" y="301"/>
                  </a:cubicBezTo>
                  <a:cubicBezTo>
                    <a:pt x="181" y="301"/>
                    <a:pt x="183" y="301"/>
                    <a:pt x="185" y="29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3" name="Image 2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9" y="2087163"/>
            <a:ext cx="201079" cy="20107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8" y="2657706"/>
            <a:ext cx="201079" cy="20107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8" y="2277344"/>
            <a:ext cx="201079" cy="201079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8" y="2467525"/>
            <a:ext cx="201079" cy="2010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8312" y="2935529"/>
            <a:ext cx="201079" cy="201079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8311" y="3506072"/>
            <a:ext cx="201079" cy="201079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7" y="3135180"/>
            <a:ext cx="201079" cy="201079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7" y="3325361"/>
            <a:ext cx="201079" cy="201079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7" y="4031655"/>
            <a:ext cx="201079" cy="201079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7" y="4740419"/>
            <a:ext cx="201079" cy="201079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926" y="5582522"/>
            <a:ext cx="201079" cy="20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5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 smtClean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 smtClean="0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22" name="Titre 3"/>
          <p:cNvSpPr txBox="1">
            <a:spLocks/>
          </p:cNvSpPr>
          <p:nvPr/>
        </p:nvSpPr>
        <p:spPr>
          <a:xfrm>
            <a:off x="3340100" y="211212"/>
            <a:ext cx="7454899" cy="47252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LUKOIL in a nutshell</a:t>
            </a:r>
            <a:endParaRPr lang="en-US" b="1" i="1" dirty="0"/>
          </a:p>
        </p:txBody>
      </p:sp>
      <p:grpSp>
        <p:nvGrpSpPr>
          <p:cNvPr id="4" name="Groupe 3"/>
          <p:cNvGrpSpPr/>
          <p:nvPr/>
        </p:nvGrpSpPr>
        <p:grpSpPr>
          <a:xfrm>
            <a:off x="166794" y="1347555"/>
            <a:ext cx="3992958" cy="1097280"/>
            <a:chOff x="166794" y="1347555"/>
            <a:chExt cx="3992958" cy="1097280"/>
          </a:xfrm>
        </p:grpSpPr>
        <p:sp>
          <p:nvSpPr>
            <p:cNvPr id="21" name="Rectangle 20"/>
            <p:cNvSpPr/>
            <p:nvPr/>
          </p:nvSpPr>
          <p:spPr>
            <a:xfrm>
              <a:off x="485419" y="1347555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387777" y="1581766"/>
              <a:ext cx="2771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rgbClr val="616060"/>
                  </a:solidFill>
                </a:rPr>
                <a:t>1st </a:t>
              </a:r>
              <a:r>
                <a:rPr lang="fr-FR" dirty="0" err="1" smtClean="0">
                  <a:solidFill>
                    <a:srgbClr val="616060"/>
                  </a:solidFill>
                </a:rPr>
                <a:t>Private</a:t>
              </a:r>
              <a:r>
                <a:rPr lang="fr-FR" dirty="0" smtClean="0">
                  <a:solidFill>
                    <a:srgbClr val="616060"/>
                  </a:solidFill>
                </a:rPr>
                <a:t> </a:t>
              </a:r>
              <a:r>
                <a:rPr lang="fr-FR" dirty="0" err="1" smtClean="0">
                  <a:solidFill>
                    <a:srgbClr val="616060"/>
                  </a:solidFill>
                </a:rPr>
                <a:t>Russian</a:t>
              </a:r>
              <a:r>
                <a:rPr lang="fr-FR" dirty="0" smtClean="0">
                  <a:solidFill>
                    <a:srgbClr val="616060"/>
                  </a:solidFill>
                </a:rPr>
                <a:t> </a:t>
              </a:r>
            </a:p>
            <a:p>
              <a:r>
                <a:rPr lang="fr-FR" dirty="0" err="1" smtClean="0">
                  <a:solidFill>
                    <a:srgbClr val="616060"/>
                  </a:solidFill>
                </a:rPr>
                <a:t>Oil</a:t>
              </a:r>
              <a:r>
                <a:rPr lang="fr-FR" dirty="0" smtClean="0">
                  <a:solidFill>
                    <a:srgbClr val="616060"/>
                  </a:solidFill>
                </a:rPr>
                <a:t> </a:t>
              </a:r>
              <a:r>
                <a:rPr lang="fr-FR" dirty="0" err="1" smtClean="0">
                  <a:solidFill>
                    <a:srgbClr val="616060"/>
                  </a:solidFill>
                </a:rPr>
                <a:t>Company</a:t>
              </a:r>
              <a:r>
                <a:rPr lang="fr-FR" dirty="0" smtClean="0">
                  <a:solidFill>
                    <a:srgbClr val="616060"/>
                  </a:solidFill>
                </a:rPr>
                <a:t>*</a:t>
              </a:r>
            </a:p>
          </p:txBody>
        </p:sp>
        <p:grpSp>
          <p:nvGrpSpPr>
            <p:cNvPr id="13" name="Groupe 12"/>
            <p:cNvGrpSpPr/>
            <p:nvPr/>
          </p:nvGrpSpPr>
          <p:grpSpPr>
            <a:xfrm>
              <a:off x="166794" y="1446195"/>
              <a:ext cx="900000" cy="900000"/>
              <a:chOff x="3012819" y="1498714"/>
              <a:chExt cx="1097280" cy="1097280"/>
            </a:xfrm>
          </p:grpSpPr>
          <p:sp>
            <p:nvSpPr>
              <p:cNvPr id="14" name="Oval 14"/>
              <p:cNvSpPr>
                <a:spLocks noChangeArrowheads="1"/>
              </p:cNvSpPr>
              <p:nvPr/>
            </p:nvSpPr>
            <p:spPr bwMode="auto">
              <a:xfrm>
                <a:off x="3012819" y="1498714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Open Sans Light"/>
                </a:endParaRPr>
              </a:p>
            </p:txBody>
          </p:sp>
          <p:sp>
            <p:nvSpPr>
              <p:cNvPr id="15" name="Freeform 99"/>
              <p:cNvSpPr>
                <a:spLocks noEditPoints="1"/>
              </p:cNvSpPr>
              <p:nvPr/>
            </p:nvSpPr>
            <p:spPr bwMode="auto">
              <a:xfrm>
                <a:off x="3236096" y="1823127"/>
                <a:ext cx="649532" cy="447261"/>
              </a:xfrm>
              <a:custGeom>
                <a:avLst/>
                <a:gdLst>
                  <a:gd name="T0" fmla="*/ 95 w 628"/>
                  <a:gd name="T1" fmla="*/ 133 h 433"/>
                  <a:gd name="T2" fmla="*/ 212 w 628"/>
                  <a:gd name="T3" fmla="*/ 133 h 433"/>
                  <a:gd name="T4" fmla="*/ 154 w 628"/>
                  <a:gd name="T5" fmla="*/ 89 h 433"/>
                  <a:gd name="T6" fmla="*/ 154 w 628"/>
                  <a:gd name="T7" fmla="*/ 178 h 433"/>
                  <a:gd name="T8" fmla="*/ 154 w 628"/>
                  <a:gd name="T9" fmla="*/ 89 h 433"/>
                  <a:gd name="T10" fmla="*/ 235 w 628"/>
                  <a:gd name="T11" fmla="*/ 239 h 433"/>
                  <a:gd name="T12" fmla="*/ 184 w 628"/>
                  <a:gd name="T13" fmla="*/ 171 h 433"/>
                  <a:gd name="T14" fmla="*/ 221 w 628"/>
                  <a:gd name="T15" fmla="*/ 239 h 433"/>
                  <a:gd name="T16" fmla="*/ 154 w 628"/>
                  <a:gd name="T17" fmla="*/ 305 h 433"/>
                  <a:gd name="T18" fmla="*/ 87 w 628"/>
                  <a:gd name="T19" fmla="*/ 239 h 433"/>
                  <a:gd name="T20" fmla="*/ 124 w 628"/>
                  <a:gd name="T21" fmla="*/ 171 h 433"/>
                  <a:gd name="T22" fmla="*/ 73 w 628"/>
                  <a:gd name="T23" fmla="*/ 239 h 433"/>
                  <a:gd name="T24" fmla="*/ 154 w 628"/>
                  <a:gd name="T25" fmla="*/ 319 h 433"/>
                  <a:gd name="T26" fmla="*/ 554 w 628"/>
                  <a:gd name="T27" fmla="*/ 171 h 433"/>
                  <a:gd name="T28" fmla="*/ 307 w 628"/>
                  <a:gd name="T29" fmla="*/ 164 h 433"/>
                  <a:gd name="T30" fmla="*/ 307 w 628"/>
                  <a:gd name="T31" fmla="*/ 178 h 433"/>
                  <a:gd name="T32" fmla="*/ 554 w 628"/>
                  <a:gd name="T33" fmla="*/ 171 h 433"/>
                  <a:gd name="T34" fmla="*/ 547 w 628"/>
                  <a:gd name="T35" fmla="*/ 227 h 433"/>
                  <a:gd name="T36" fmla="*/ 300 w 628"/>
                  <a:gd name="T37" fmla="*/ 234 h 433"/>
                  <a:gd name="T38" fmla="*/ 547 w 628"/>
                  <a:gd name="T39" fmla="*/ 241 h 433"/>
                  <a:gd name="T40" fmla="*/ 554 w 628"/>
                  <a:gd name="T41" fmla="*/ 298 h 433"/>
                  <a:gd name="T42" fmla="*/ 307 w 628"/>
                  <a:gd name="T43" fmla="*/ 291 h 433"/>
                  <a:gd name="T44" fmla="*/ 307 w 628"/>
                  <a:gd name="T45" fmla="*/ 305 h 433"/>
                  <a:gd name="T46" fmla="*/ 554 w 628"/>
                  <a:gd name="T47" fmla="*/ 298 h 433"/>
                  <a:gd name="T48" fmla="*/ 486 w 628"/>
                  <a:gd name="T49" fmla="*/ 433 h 433"/>
                  <a:gd name="T50" fmla="*/ 479 w 628"/>
                  <a:gd name="T51" fmla="*/ 390 h 433"/>
                  <a:gd name="T52" fmla="*/ 436 w 628"/>
                  <a:gd name="T53" fmla="*/ 390 h 433"/>
                  <a:gd name="T54" fmla="*/ 429 w 628"/>
                  <a:gd name="T55" fmla="*/ 433 h 433"/>
                  <a:gd name="T56" fmla="*/ 192 w 628"/>
                  <a:gd name="T57" fmla="*/ 426 h 433"/>
                  <a:gd name="T58" fmla="*/ 170 w 628"/>
                  <a:gd name="T59" fmla="*/ 368 h 433"/>
                  <a:gd name="T60" fmla="*/ 149 w 628"/>
                  <a:gd name="T61" fmla="*/ 426 h 433"/>
                  <a:gd name="T62" fmla="*/ 7 w 628"/>
                  <a:gd name="T63" fmla="*/ 433 h 433"/>
                  <a:gd name="T64" fmla="*/ 0 w 628"/>
                  <a:gd name="T65" fmla="*/ 7 h 433"/>
                  <a:gd name="T66" fmla="*/ 270 w 628"/>
                  <a:gd name="T67" fmla="*/ 0 h 433"/>
                  <a:gd name="T68" fmla="*/ 329 w 628"/>
                  <a:gd name="T69" fmla="*/ 73 h 433"/>
                  <a:gd name="T70" fmla="*/ 628 w 628"/>
                  <a:gd name="T71" fmla="*/ 80 h 433"/>
                  <a:gd name="T72" fmla="*/ 621 w 628"/>
                  <a:gd name="T73" fmla="*/ 433 h 433"/>
                  <a:gd name="T74" fmla="*/ 614 w 628"/>
                  <a:gd name="T75" fmla="*/ 419 h 433"/>
                  <a:gd name="T76" fmla="*/ 325 w 628"/>
                  <a:gd name="T77" fmla="*/ 87 h 433"/>
                  <a:gd name="T78" fmla="*/ 267 w 628"/>
                  <a:gd name="T79" fmla="*/ 14 h 433"/>
                  <a:gd name="T80" fmla="*/ 14 w 628"/>
                  <a:gd name="T81" fmla="*/ 419 h 433"/>
                  <a:gd name="T82" fmla="*/ 135 w 628"/>
                  <a:gd name="T83" fmla="*/ 390 h 433"/>
                  <a:gd name="T84" fmla="*/ 206 w 628"/>
                  <a:gd name="T85" fmla="*/ 390 h 433"/>
                  <a:gd name="T86" fmla="*/ 422 w 628"/>
                  <a:gd name="T87" fmla="*/ 419 h 433"/>
                  <a:gd name="T88" fmla="*/ 458 w 628"/>
                  <a:gd name="T89" fmla="*/ 354 h 433"/>
                  <a:gd name="T90" fmla="*/ 493 w 628"/>
                  <a:gd name="T91" fmla="*/ 419 h 4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628" h="433">
                    <a:moveTo>
                      <a:pt x="154" y="192"/>
                    </a:moveTo>
                    <a:cubicBezTo>
                      <a:pt x="121" y="192"/>
                      <a:pt x="95" y="166"/>
                      <a:pt x="95" y="133"/>
                    </a:cubicBezTo>
                    <a:cubicBezTo>
                      <a:pt x="95" y="101"/>
                      <a:pt x="121" y="75"/>
                      <a:pt x="154" y="75"/>
                    </a:cubicBezTo>
                    <a:cubicBezTo>
                      <a:pt x="186" y="75"/>
                      <a:pt x="212" y="101"/>
                      <a:pt x="212" y="133"/>
                    </a:cubicBezTo>
                    <a:cubicBezTo>
                      <a:pt x="212" y="166"/>
                      <a:pt x="186" y="192"/>
                      <a:pt x="154" y="192"/>
                    </a:cubicBezTo>
                    <a:close/>
                    <a:moveTo>
                      <a:pt x="154" y="89"/>
                    </a:moveTo>
                    <a:cubicBezTo>
                      <a:pt x="129" y="89"/>
                      <a:pt x="109" y="109"/>
                      <a:pt x="109" y="133"/>
                    </a:cubicBezTo>
                    <a:cubicBezTo>
                      <a:pt x="109" y="158"/>
                      <a:pt x="129" y="178"/>
                      <a:pt x="154" y="178"/>
                    </a:cubicBezTo>
                    <a:cubicBezTo>
                      <a:pt x="178" y="178"/>
                      <a:pt x="198" y="158"/>
                      <a:pt x="198" y="133"/>
                    </a:cubicBezTo>
                    <a:cubicBezTo>
                      <a:pt x="198" y="109"/>
                      <a:pt x="178" y="89"/>
                      <a:pt x="154" y="89"/>
                    </a:cubicBezTo>
                    <a:close/>
                    <a:moveTo>
                      <a:pt x="235" y="301"/>
                    </a:moveTo>
                    <a:cubicBezTo>
                      <a:pt x="235" y="239"/>
                      <a:pt x="235" y="239"/>
                      <a:pt x="235" y="239"/>
                    </a:cubicBezTo>
                    <a:cubicBezTo>
                      <a:pt x="235" y="210"/>
                      <a:pt x="219" y="182"/>
                      <a:pt x="193" y="168"/>
                    </a:cubicBezTo>
                    <a:cubicBezTo>
                      <a:pt x="190" y="166"/>
                      <a:pt x="186" y="167"/>
                      <a:pt x="184" y="171"/>
                    </a:cubicBezTo>
                    <a:cubicBezTo>
                      <a:pt x="182" y="174"/>
                      <a:pt x="183" y="178"/>
                      <a:pt x="186" y="180"/>
                    </a:cubicBezTo>
                    <a:cubicBezTo>
                      <a:pt x="208" y="192"/>
                      <a:pt x="221" y="215"/>
                      <a:pt x="221" y="239"/>
                    </a:cubicBezTo>
                    <a:cubicBezTo>
                      <a:pt x="221" y="298"/>
                      <a:pt x="221" y="298"/>
                      <a:pt x="221" y="298"/>
                    </a:cubicBezTo>
                    <a:cubicBezTo>
                      <a:pt x="215" y="301"/>
                      <a:pt x="192" y="305"/>
                      <a:pt x="154" y="305"/>
                    </a:cubicBezTo>
                    <a:cubicBezTo>
                      <a:pt x="116" y="305"/>
                      <a:pt x="93" y="301"/>
                      <a:pt x="87" y="298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15"/>
                      <a:pt x="100" y="192"/>
                      <a:pt x="121" y="180"/>
                    </a:cubicBezTo>
                    <a:cubicBezTo>
                      <a:pt x="124" y="178"/>
                      <a:pt x="126" y="174"/>
                      <a:pt x="124" y="171"/>
                    </a:cubicBezTo>
                    <a:cubicBezTo>
                      <a:pt x="122" y="167"/>
                      <a:pt x="118" y="166"/>
                      <a:pt x="114" y="168"/>
                    </a:cubicBezTo>
                    <a:cubicBezTo>
                      <a:pt x="89" y="182"/>
                      <a:pt x="73" y="210"/>
                      <a:pt x="73" y="239"/>
                    </a:cubicBezTo>
                    <a:cubicBezTo>
                      <a:pt x="73" y="301"/>
                      <a:pt x="73" y="301"/>
                      <a:pt x="73" y="301"/>
                    </a:cubicBezTo>
                    <a:cubicBezTo>
                      <a:pt x="73" y="316"/>
                      <a:pt x="117" y="319"/>
                      <a:pt x="154" y="319"/>
                    </a:cubicBezTo>
                    <a:cubicBezTo>
                      <a:pt x="191" y="319"/>
                      <a:pt x="235" y="316"/>
                      <a:pt x="235" y="301"/>
                    </a:cubicBezTo>
                    <a:close/>
                    <a:moveTo>
                      <a:pt x="554" y="171"/>
                    </a:moveTo>
                    <a:cubicBezTo>
                      <a:pt x="554" y="167"/>
                      <a:pt x="551" y="164"/>
                      <a:pt x="547" y="164"/>
                    </a:cubicBezTo>
                    <a:cubicBezTo>
                      <a:pt x="307" y="164"/>
                      <a:pt x="307" y="164"/>
                      <a:pt x="307" y="164"/>
                    </a:cubicBezTo>
                    <a:cubicBezTo>
                      <a:pt x="303" y="164"/>
                      <a:pt x="300" y="167"/>
                      <a:pt x="300" y="171"/>
                    </a:cubicBezTo>
                    <a:cubicBezTo>
                      <a:pt x="300" y="175"/>
                      <a:pt x="303" y="178"/>
                      <a:pt x="307" y="178"/>
                    </a:cubicBezTo>
                    <a:cubicBezTo>
                      <a:pt x="547" y="178"/>
                      <a:pt x="547" y="178"/>
                      <a:pt x="547" y="178"/>
                    </a:cubicBezTo>
                    <a:cubicBezTo>
                      <a:pt x="551" y="178"/>
                      <a:pt x="554" y="175"/>
                      <a:pt x="554" y="171"/>
                    </a:cubicBezTo>
                    <a:close/>
                    <a:moveTo>
                      <a:pt x="554" y="234"/>
                    </a:moveTo>
                    <a:cubicBezTo>
                      <a:pt x="554" y="231"/>
                      <a:pt x="551" y="227"/>
                      <a:pt x="547" y="227"/>
                    </a:cubicBezTo>
                    <a:cubicBezTo>
                      <a:pt x="307" y="227"/>
                      <a:pt x="307" y="227"/>
                      <a:pt x="307" y="227"/>
                    </a:cubicBezTo>
                    <a:cubicBezTo>
                      <a:pt x="303" y="227"/>
                      <a:pt x="300" y="231"/>
                      <a:pt x="300" y="234"/>
                    </a:cubicBezTo>
                    <a:cubicBezTo>
                      <a:pt x="300" y="238"/>
                      <a:pt x="303" y="241"/>
                      <a:pt x="307" y="241"/>
                    </a:cubicBezTo>
                    <a:cubicBezTo>
                      <a:pt x="547" y="241"/>
                      <a:pt x="547" y="241"/>
                      <a:pt x="547" y="241"/>
                    </a:cubicBezTo>
                    <a:cubicBezTo>
                      <a:pt x="551" y="241"/>
                      <a:pt x="554" y="238"/>
                      <a:pt x="554" y="234"/>
                    </a:cubicBezTo>
                    <a:close/>
                    <a:moveTo>
                      <a:pt x="554" y="298"/>
                    </a:moveTo>
                    <a:cubicBezTo>
                      <a:pt x="554" y="294"/>
                      <a:pt x="551" y="291"/>
                      <a:pt x="547" y="291"/>
                    </a:cubicBezTo>
                    <a:cubicBezTo>
                      <a:pt x="307" y="291"/>
                      <a:pt x="307" y="291"/>
                      <a:pt x="307" y="291"/>
                    </a:cubicBezTo>
                    <a:cubicBezTo>
                      <a:pt x="303" y="291"/>
                      <a:pt x="300" y="294"/>
                      <a:pt x="300" y="298"/>
                    </a:cubicBezTo>
                    <a:cubicBezTo>
                      <a:pt x="300" y="301"/>
                      <a:pt x="303" y="305"/>
                      <a:pt x="307" y="305"/>
                    </a:cubicBezTo>
                    <a:cubicBezTo>
                      <a:pt x="547" y="305"/>
                      <a:pt x="547" y="305"/>
                      <a:pt x="547" y="305"/>
                    </a:cubicBezTo>
                    <a:cubicBezTo>
                      <a:pt x="551" y="305"/>
                      <a:pt x="554" y="301"/>
                      <a:pt x="554" y="298"/>
                    </a:cubicBezTo>
                    <a:close/>
                    <a:moveTo>
                      <a:pt x="621" y="433"/>
                    </a:moveTo>
                    <a:cubicBezTo>
                      <a:pt x="486" y="433"/>
                      <a:pt x="486" y="433"/>
                      <a:pt x="486" y="433"/>
                    </a:cubicBezTo>
                    <a:cubicBezTo>
                      <a:pt x="483" y="433"/>
                      <a:pt x="479" y="430"/>
                      <a:pt x="479" y="426"/>
                    </a:cubicBezTo>
                    <a:cubicBezTo>
                      <a:pt x="479" y="390"/>
                      <a:pt x="479" y="390"/>
                      <a:pt x="479" y="390"/>
                    </a:cubicBezTo>
                    <a:cubicBezTo>
                      <a:pt x="479" y="378"/>
                      <a:pt x="470" y="368"/>
                      <a:pt x="458" y="368"/>
                    </a:cubicBezTo>
                    <a:cubicBezTo>
                      <a:pt x="446" y="368"/>
                      <a:pt x="436" y="378"/>
                      <a:pt x="436" y="390"/>
                    </a:cubicBezTo>
                    <a:cubicBezTo>
                      <a:pt x="436" y="426"/>
                      <a:pt x="436" y="426"/>
                      <a:pt x="436" y="426"/>
                    </a:cubicBezTo>
                    <a:cubicBezTo>
                      <a:pt x="436" y="430"/>
                      <a:pt x="433" y="433"/>
                      <a:pt x="429" y="433"/>
                    </a:cubicBezTo>
                    <a:cubicBezTo>
                      <a:pt x="199" y="433"/>
                      <a:pt x="199" y="433"/>
                      <a:pt x="199" y="433"/>
                    </a:cubicBezTo>
                    <a:cubicBezTo>
                      <a:pt x="195" y="433"/>
                      <a:pt x="192" y="430"/>
                      <a:pt x="192" y="426"/>
                    </a:cubicBezTo>
                    <a:cubicBezTo>
                      <a:pt x="192" y="390"/>
                      <a:pt x="192" y="390"/>
                      <a:pt x="192" y="390"/>
                    </a:cubicBezTo>
                    <a:cubicBezTo>
                      <a:pt x="192" y="378"/>
                      <a:pt x="182" y="368"/>
                      <a:pt x="170" y="368"/>
                    </a:cubicBezTo>
                    <a:cubicBezTo>
                      <a:pt x="158" y="368"/>
                      <a:pt x="149" y="378"/>
                      <a:pt x="149" y="390"/>
                    </a:cubicBezTo>
                    <a:cubicBezTo>
                      <a:pt x="149" y="426"/>
                      <a:pt x="149" y="426"/>
                      <a:pt x="149" y="426"/>
                    </a:cubicBezTo>
                    <a:cubicBezTo>
                      <a:pt x="149" y="430"/>
                      <a:pt x="146" y="433"/>
                      <a:pt x="142" y="433"/>
                    </a:cubicBezTo>
                    <a:cubicBezTo>
                      <a:pt x="7" y="433"/>
                      <a:pt x="7" y="433"/>
                      <a:pt x="7" y="433"/>
                    </a:cubicBezTo>
                    <a:cubicBezTo>
                      <a:pt x="3" y="433"/>
                      <a:pt x="0" y="430"/>
                      <a:pt x="0" y="426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270" y="0"/>
                      <a:pt x="270" y="0"/>
                      <a:pt x="270" y="0"/>
                    </a:cubicBezTo>
                    <a:cubicBezTo>
                      <a:pt x="272" y="0"/>
                      <a:pt x="275" y="1"/>
                      <a:pt x="276" y="3"/>
                    </a:cubicBezTo>
                    <a:cubicBezTo>
                      <a:pt x="329" y="73"/>
                      <a:pt x="329" y="73"/>
                      <a:pt x="329" y="73"/>
                    </a:cubicBezTo>
                    <a:cubicBezTo>
                      <a:pt x="621" y="73"/>
                      <a:pt x="621" y="73"/>
                      <a:pt x="621" y="73"/>
                    </a:cubicBezTo>
                    <a:cubicBezTo>
                      <a:pt x="625" y="73"/>
                      <a:pt x="628" y="76"/>
                      <a:pt x="628" y="80"/>
                    </a:cubicBezTo>
                    <a:cubicBezTo>
                      <a:pt x="628" y="426"/>
                      <a:pt x="628" y="426"/>
                      <a:pt x="628" y="426"/>
                    </a:cubicBezTo>
                    <a:cubicBezTo>
                      <a:pt x="628" y="430"/>
                      <a:pt x="625" y="433"/>
                      <a:pt x="621" y="433"/>
                    </a:cubicBezTo>
                    <a:close/>
                    <a:moveTo>
                      <a:pt x="493" y="419"/>
                    </a:moveTo>
                    <a:cubicBezTo>
                      <a:pt x="614" y="419"/>
                      <a:pt x="614" y="419"/>
                      <a:pt x="614" y="419"/>
                    </a:cubicBezTo>
                    <a:cubicBezTo>
                      <a:pt x="614" y="87"/>
                      <a:pt x="614" y="87"/>
                      <a:pt x="614" y="87"/>
                    </a:cubicBezTo>
                    <a:cubicBezTo>
                      <a:pt x="325" y="87"/>
                      <a:pt x="325" y="87"/>
                      <a:pt x="325" y="87"/>
                    </a:cubicBezTo>
                    <a:cubicBezTo>
                      <a:pt x="323" y="87"/>
                      <a:pt x="321" y="86"/>
                      <a:pt x="320" y="84"/>
                    </a:cubicBezTo>
                    <a:cubicBezTo>
                      <a:pt x="267" y="14"/>
                      <a:pt x="267" y="14"/>
                      <a:pt x="267" y="14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14" y="419"/>
                      <a:pt x="14" y="419"/>
                      <a:pt x="14" y="419"/>
                    </a:cubicBezTo>
                    <a:cubicBezTo>
                      <a:pt x="135" y="419"/>
                      <a:pt x="135" y="419"/>
                      <a:pt x="135" y="419"/>
                    </a:cubicBezTo>
                    <a:cubicBezTo>
                      <a:pt x="135" y="390"/>
                      <a:pt x="135" y="390"/>
                      <a:pt x="135" y="390"/>
                    </a:cubicBezTo>
                    <a:cubicBezTo>
                      <a:pt x="135" y="370"/>
                      <a:pt x="151" y="354"/>
                      <a:pt x="170" y="354"/>
                    </a:cubicBezTo>
                    <a:cubicBezTo>
                      <a:pt x="190" y="354"/>
                      <a:pt x="206" y="370"/>
                      <a:pt x="206" y="390"/>
                    </a:cubicBezTo>
                    <a:cubicBezTo>
                      <a:pt x="206" y="419"/>
                      <a:pt x="206" y="419"/>
                      <a:pt x="206" y="419"/>
                    </a:cubicBezTo>
                    <a:cubicBezTo>
                      <a:pt x="422" y="419"/>
                      <a:pt x="422" y="419"/>
                      <a:pt x="422" y="419"/>
                    </a:cubicBezTo>
                    <a:cubicBezTo>
                      <a:pt x="422" y="390"/>
                      <a:pt x="422" y="390"/>
                      <a:pt x="422" y="390"/>
                    </a:cubicBezTo>
                    <a:cubicBezTo>
                      <a:pt x="422" y="370"/>
                      <a:pt x="438" y="354"/>
                      <a:pt x="458" y="354"/>
                    </a:cubicBezTo>
                    <a:cubicBezTo>
                      <a:pt x="478" y="354"/>
                      <a:pt x="493" y="370"/>
                      <a:pt x="493" y="390"/>
                    </a:cubicBezTo>
                    <a:lnTo>
                      <a:pt x="493" y="4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en-US" sz="240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</p:grpSp>
      <p:grpSp>
        <p:nvGrpSpPr>
          <p:cNvPr id="26" name="Groupe 25"/>
          <p:cNvGrpSpPr/>
          <p:nvPr/>
        </p:nvGrpSpPr>
        <p:grpSpPr>
          <a:xfrm>
            <a:off x="166794" y="2616295"/>
            <a:ext cx="3992959" cy="1097280"/>
            <a:chOff x="166794" y="2616295"/>
            <a:chExt cx="3992959" cy="1097280"/>
          </a:xfrm>
        </p:grpSpPr>
        <p:sp>
          <p:nvSpPr>
            <p:cNvPr id="28" name="Rectangle 27"/>
            <p:cNvSpPr/>
            <p:nvPr/>
          </p:nvSpPr>
          <p:spPr>
            <a:xfrm>
              <a:off x="485419" y="2616295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0" name="Groupe 9"/>
            <p:cNvGrpSpPr/>
            <p:nvPr/>
          </p:nvGrpSpPr>
          <p:grpSpPr>
            <a:xfrm>
              <a:off x="166794" y="2714935"/>
              <a:ext cx="900000" cy="900000"/>
              <a:chOff x="10602356" y="4194643"/>
              <a:chExt cx="1097280" cy="1097280"/>
            </a:xfrm>
          </p:grpSpPr>
          <p:sp>
            <p:nvSpPr>
              <p:cNvPr id="11" name="Oval 30"/>
              <p:cNvSpPr>
                <a:spLocks noChangeArrowheads="1"/>
              </p:cNvSpPr>
              <p:nvPr/>
            </p:nvSpPr>
            <p:spPr bwMode="auto">
              <a:xfrm>
                <a:off x="10602356" y="4194643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Open Sans Light"/>
                </a:endParaRPr>
              </a:p>
            </p:txBody>
          </p:sp>
          <p:sp>
            <p:nvSpPr>
              <p:cNvPr id="12" name="Freeform 112"/>
              <p:cNvSpPr>
                <a:spLocks noEditPoints="1"/>
              </p:cNvSpPr>
              <p:nvPr/>
            </p:nvSpPr>
            <p:spPr bwMode="auto">
              <a:xfrm>
                <a:off x="10852822" y="4409925"/>
                <a:ext cx="596348" cy="666717"/>
              </a:xfrm>
              <a:custGeom>
                <a:avLst/>
                <a:gdLst>
                  <a:gd name="T0" fmla="*/ 210 w 577"/>
                  <a:gd name="T1" fmla="*/ 508 h 646"/>
                  <a:gd name="T2" fmla="*/ 219 w 577"/>
                  <a:gd name="T3" fmla="*/ 497 h 646"/>
                  <a:gd name="T4" fmla="*/ 353 w 577"/>
                  <a:gd name="T5" fmla="*/ 489 h 646"/>
                  <a:gd name="T6" fmla="*/ 296 w 577"/>
                  <a:gd name="T7" fmla="*/ 441 h 646"/>
                  <a:gd name="T8" fmla="*/ 222 w 577"/>
                  <a:gd name="T9" fmla="*/ 384 h 646"/>
                  <a:gd name="T10" fmla="*/ 367 w 577"/>
                  <a:gd name="T11" fmla="*/ 354 h 646"/>
                  <a:gd name="T12" fmla="*/ 360 w 577"/>
                  <a:gd name="T13" fmla="*/ 366 h 646"/>
                  <a:gd name="T14" fmla="*/ 236 w 577"/>
                  <a:gd name="T15" fmla="*/ 384 h 646"/>
                  <a:gd name="T16" fmla="*/ 299 w 577"/>
                  <a:gd name="T17" fmla="*/ 427 h 646"/>
                  <a:gd name="T18" fmla="*/ 367 w 577"/>
                  <a:gd name="T19" fmla="*/ 489 h 646"/>
                  <a:gd name="T20" fmla="*/ 302 w 577"/>
                  <a:gd name="T21" fmla="*/ 582 h 646"/>
                  <a:gd name="T22" fmla="*/ 295 w 577"/>
                  <a:gd name="T23" fmla="*/ 293 h 646"/>
                  <a:gd name="T24" fmla="*/ 288 w 577"/>
                  <a:gd name="T25" fmla="*/ 582 h 646"/>
                  <a:gd name="T26" fmla="*/ 302 w 577"/>
                  <a:gd name="T27" fmla="*/ 582 h 646"/>
                  <a:gd name="T28" fmla="*/ 359 w 577"/>
                  <a:gd name="T29" fmla="*/ 211 h 646"/>
                  <a:gd name="T30" fmla="*/ 289 w 577"/>
                  <a:gd name="T31" fmla="*/ 231 h 646"/>
                  <a:gd name="T32" fmla="*/ 227 w 577"/>
                  <a:gd name="T33" fmla="*/ 216 h 646"/>
                  <a:gd name="T34" fmla="*/ 289 w 577"/>
                  <a:gd name="T35" fmla="*/ 245 h 646"/>
                  <a:gd name="T36" fmla="*/ 577 w 577"/>
                  <a:gd name="T37" fmla="*/ 462 h 646"/>
                  <a:gd name="T38" fmla="*/ 444 w 577"/>
                  <a:gd name="T39" fmla="*/ 83 h 646"/>
                  <a:gd name="T40" fmla="*/ 458 w 577"/>
                  <a:gd name="T41" fmla="*/ 51 h 646"/>
                  <a:gd name="T42" fmla="*/ 393 w 577"/>
                  <a:gd name="T43" fmla="*/ 47 h 646"/>
                  <a:gd name="T44" fmla="*/ 344 w 577"/>
                  <a:gd name="T45" fmla="*/ 31 h 646"/>
                  <a:gd name="T46" fmla="*/ 289 w 577"/>
                  <a:gd name="T47" fmla="*/ 0 h 646"/>
                  <a:gd name="T48" fmla="*/ 233 w 577"/>
                  <a:gd name="T49" fmla="*/ 31 h 646"/>
                  <a:gd name="T50" fmla="*/ 200 w 577"/>
                  <a:gd name="T51" fmla="*/ 51 h 646"/>
                  <a:gd name="T52" fmla="*/ 147 w 577"/>
                  <a:gd name="T53" fmla="*/ 37 h 646"/>
                  <a:gd name="T54" fmla="*/ 130 w 577"/>
                  <a:gd name="T55" fmla="*/ 80 h 646"/>
                  <a:gd name="T56" fmla="*/ 213 w 577"/>
                  <a:gd name="T57" fmla="*/ 213 h 646"/>
                  <a:gd name="T58" fmla="*/ 289 w 577"/>
                  <a:gd name="T59" fmla="*/ 646 h 646"/>
                  <a:gd name="T60" fmla="*/ 179 w 577"/>
                  <a:gd name="T61" fmla="*/ 59 h 646"/>
                  <a:gd name="T62" fmla="*/ 200 w 577"/>
                  <a:gd name="T63" fmla="*/ 65 h 646"/>
                  <a:gd name="T64" fmla="*/ 246 w 577"/>
                  <a:gd name="T65" fmla="*/ 37 h 646"/>
                  <a:gd name="T66" fmla="*/ 331 w 577"/>
                  <a:gd name="T67" fmla="*/ 37 h 646"/>
                  <a:gd name="T68" fmla="*/ 377 w 577"/>
                  <a:gd name="T69" fmla="*/ 65 h 646"/>
                  <a:gd name="T70" fmla="*/ 430 w 577"/>
                  <a:gd name="T71" fmla="*/ 51 h 646"/>
                  <a:gd name="T72" fmla="*/ 438 w 577"/>
                  <a:gd name="T73" fmla="*/ 70 h 646"/>
                  <a:gd name="T74" fmla="*/ 350 w 577"/>
                  <a:gd name="T75" fmla="*/ 218 h 646"/>
                  <a:gd name="T76" fmla="*/ 563 w 577"/>
                  <a:gd name="T77" fmla="*/ 462 h 646"/>
                  <a:gd name="T78" fmla="*/ 14 w 577"/>
                  <a:gd name="T79" fmla="*/ 462 h 646"/>
                  <a:gd name="T80" fmla="*/ 227 w 577"/>
                  <a:gd name="T81" fmla="*/ 218 h 646"/>
                  <a:gd name="T82" fmla="*/ 140 w 577"/>
                  <a:gd name="T83" fmla="*/ 70 h 646"/>
                  <a:gd name="T84" fmla="*/ 147 w 577"/>
                  <a:gd name="T85" fmla="*/ 51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77" h="646">
                    <a:moveTo>
                      <a:pt x="297" y="542"/>
                    </a:moveTo>
                    <a:cubicBezTo>
                      <a:pt x="272" y="542"/>
                      <a:pt x="233" y="526"/>
                      <a:pt x="210" y="508"/>
                    </a:cubicBezTo>
                    <a:cubicBezTo>
                      <a:pt x="207" y="505"/>
                      <a:pt x="206" y="501"/>
                      <a:pt x="209" y="498"/>
                    </a:cubicBezTo>
                    <a:cubicBezTo>
                      <a:pt x="211" y="495"/>
                      <a:pt x="216" y="494"/>
                      <a:pt x="219" y="497"/>
                    </a:cubicBezTo>
                    <a:cubicBezTo>
                      <a:pt x="239" y="513"/>
                      <a:pt x="275" y="528"/>
                      <a:pt x="297" y="528"/>
                    </a:cubicBezTo>
                    <a:cubicBezTo>
                      <a:pt x="349" y="528"/>
                      <a:pt x="353" y="498"/>
                      <a:pt x="353" y="489"/>
                    </a:cubicBezTo>
                    <a:cubicBezTo>
                      <a:pt x="353" y="457"/>
                      <a:pt x="330" y="449"/>
                      <a:pt x="303" y="443"/>
                    </a:cubicBezTo>
                    <a:cubicBezTo>
                      <a:pt x="301" y="442"/>
                      <a:pt x="298" y="442"/>
                      <a:pt x="296" y="441"/>
                    </a:cubicBezTo>
                    <a:cubicBezTo>
                      <a:pt x="293" y="440"/>
                      <a:pt x="291" y="440"/>
                      <a:pt x="288" y="439"/>
                    </a:cubicBezTo>
                    <a:cubicBezTo>
                      <a:pt x="265" y="434"/>
                      <a:pt x="222" y="424"/>
                      <a:pt x="222" y="384"/>
                    </a:cubicBezTo>
                    <a:cubicBezTo>
                      <a:pt x="222" y="344"/>
                      <a:pt x="262" y="329"/>
                      <a:pt x="295" y="329"/>
                    </a:cubicBezTo>
                    <a:cubicBezTo>
                      <a:pt x="317" y="329"/>
                      <a:pt x="344" y="339"/>
                      <a:pt x="367" y="354"/>
                    </a:cubicBezTo>
                    <a:cubicBezTo>
                      <a:pt x="370" y="356"/>
                      <a:pt x="371" y="361"/>
                      <a:pt x="369" y="364"/>
                    </a:cubicBezTo>
                    <a:cubicBezTo>
                      <a:pt x="367" y="367"/>
                      <a:pt x="363" y="368"/>
                      <a:pt x="360" y="366"/>
                    </a:cubicBezTo>
                    <a:cubicBezTo>
                      <a:pt x="338" y="352"/>
                      <a:pt x="314" y="343"/>
                      <a:pt x="295" y="343"/>
                    </a:cubicBezTo>
                    <a:cubicBezTo>
                      <a:pt x="239" y="343"/>
                      <a:pt x="236" y="377"/>
                      <a:pt x="236" y="384"/>
                    </a:cubicBezTo>
                    <a:cubicBezTo>
                      <a:pt x="236" y="410"/>
                      <a:pt x="263" y="419"/>
                      <a:pt x="291" y="425"/>
                    </a:cubicBezTo>
                    <a:cubicBezTo>
                      <a:pt x="294" y="426"/>
                      <a:pt x="297" y="427"/>
                      <a:pt x="299" y="427"/>
                    </a:cubicBezTo>
                    <a:cubicBezTo>
                      <a:pt x="301" y="428"/>
                      <a:pt x="304" y="429"/>
                      <a:pt x="307" y="429"/>
                    </a:cubicBezTo>
                    <a:cubicBezTo>
                      <a:pt x="328" y="434"/>
                      <a:pt x="367" y="443"/>
                      <a:pt x="367" y="489"/>
                    </a:cubicBezTo>
                    <a:cubicBezTo>
                      <a:pt x="367" y="528"/>
                      <a:pt x="331" y="542"/>
                      <a:pt x="297" y="542"/>
                    </a:cubicBezTo>
                    <a:close/>
                    <a:moveTo>
                      <a:pt x="302" y="582"/>
                    </a:moveTo>
                    <a:cubicBezTo>
                      <a:pt x="302" y="300"/>
                      <a:pt x="302" y="300"/>
                      <a:pt x="302" y="300"/>
                    </a:cubicBezTo>
                    <a:cubicBezTo>
                      <a:pt x="302" y="297"/>
                      <a:pt x="299" y="293"/>
                      <a:pt x="295" y="293"/>
                    </a:cubicBezTo>
                    <a:cubicBezTo>
                      <a:pt x="292" y="293"/>
                      <a:pt x="288" y="297"/>
                      <a:pt x="288" y="300"/>
                    </a:cubicBezTo>
                    <a:cubicBezTo>
                      <a:pt x="288" y="582"/>
                      <a:pt x="288" y="582"/>
                      <a:pt x="288" y="582"/>
                    </a:cubicBezTo>
                    <a:cubicBezTo>
                      <a:pt x="288" y="586"/>
                      <a:pt x="292" y="589"/>
                      <a:pt x="295" y="589"/>
                    </a:cubicBezTo>
                    <a:cubicBezTo>
                      <a:pt x="299" y="589"/>
                      <a:pt x="302" y="586"/>
                      <a:pt x="302" y="582"/>
                    </a:cubicBezTo>
                    <a:close/>
                    <a:moveTo>
                      <a:pt x="364" y="219"/>
                    </a:moveTo>
                    <a:cubicBezTo>
                      <a:pt x="365" y="215"/>
                      <a:pt x="363" y="212"/>
                      <a:pt x="359" y="211"/>
                    </a:cubicBezTo>
                    <a:cubicBezTo>
                      <a:pt x="355" y="210"/>
                      <a:pt x="351" y="213"/>
                      <a:pt x="351" y="216"/>
                    </a:cubicBezTo>
                    <a:cubicBezTo>
                      <a:pt x="351" y="216"/>
                      <a:pt x="342" y="231"/>
                      <a:pt x="289" y="231"/>
                    </a:cubicBezTo>
                    <a:cubicBezTo>
                      <a:pt x="233" y="231"/>
                      <a:pt x="227" y="216"/>
                      <a:pt x="227" y="216"/>
                    </a:cubicBezTo>
                    <a:cubicBezTo>
                      <a:pt x="227" y="216"/>
                      <a:pt x="227" y="216"/>
                      <a:pt x="227" y="216"/>
                    </a:cubicBezTo>
                    <a:cubicBezTo>
                      <a:pt x="213" y="219"/>
                      <a:pt x="213" y="219"/>
                      <a:pt x="213" y="219"/>
                    </a:cubicBezTo>
                    <a:cubicBezTo>
                      <a:pt x="214" y="224"/>
                      <a:pt x="222" y="245"/>
                      <a:pt x="289" y="245"/>
                    </a:cubicBezTo>
                    <a:cubicBezTo>
                      <a:pt x="355" y="245"/>
                      <a:pt x="363" y="224"/>
                      <a:pt x="364" y="219"/>
                    </a:cubicBezTo>
                    <a:close/>
                    <a:moveTo>
                      <a:pt x="577" y="462"/>
                    </a:moveTo>
                    <a:cubicBezTo>
                      <a:pt x="577" y="344"/>
                      <a:pt x="452" y="245"/>
                      <a:pt x="365" y="213"/>
                    </a:cubicBezTo>
                    <a:cubicBezTo>
                      <a:pt x="366" y="181"/>
                      <a:pt x="381" y="134"/>
                      <a:pt x="444" y="83"/>
                    </a:cubicBezTo>
                    <a:cubicBezTo>
                      <a:pt x="446" y="81"/>
                      <a:pt x="447" y="80"/>
                      <a:pt x="447" y="80"/>
                    </a:cubicBezTo>
                    <a:cubicBezTo>
                      <a:pt x="461" y="67"/>
                      <a:pt x="461" y="57"/>
                      <a:pt x="458" y="51"/>
                    </a:cubicBezTo>
                    <a:cubicBezTo>
                      <a:pt x="455" y="42"/>
                      <a:pt x="445" y="37"/>
                      <a:pt x="430" y="37"/>
                    </a:cubicBezTo>
                    <a:cubicBezTo>
                      <a:pt x="418" y="37"/>
                      <a:pt x="405" y="41"/>
                      <a:pt x="393" y="47"/>
                    </a:cubicBezTo>
                    <a:cubicBezTo>
                      <a:pt x="387" y="49"/>
                      <a:pt x="382" y="51"/>
                      <a:pt x="377" y="51"/>
                    </a:cubicBezTo>
                    <a:cubicBezTo>
                      <a:pt x="365" y="51"/>
                      <a:pt x="356" y="43"/>
                      <a:pt x="344" y="31"/>
                    </a:cubicBezTo>
                    <a:cubicBezTo>
                      <a:pt x="341" y="28"/>
                      <a:pt x="341" y="28"/>
                      <a:pt x="341" y="28"/>
                    </a:cubicBezTo>
                    <a:cubicBezTo>
                      <a:pt x="329" y="15"/>
                      <a:pt x="314" y="0"/>
                      <a:pt x="289" y="0"/>
                    </a:cubicBezTo>
                    <a:cubicBezTo>
                      <a:pt x="263" y="0"/>
                      <a:pt x="249" y="15"/>
                      <a:pt x="236" y="28"/>
                    </a:cubicBezTo>
                    <a:cubicBezTo>
                      <a:pt x="233" y="31"/>
                      <a:pt x="233" y="31"/>
                      <a:pt x="233" y="31"/>
                    </a:cubicBezTo>
                    <a:cubicBezTo>
                      <a:pt x="222" y="43"/>
                      <a:pt x="212" y="51"/>
                      <a:pt x="200" y="51"/>
                    </a:cubicBezTo>
                    <a:cubicBezTo>
                      <a:pt x="200" y="51"/>
                      <a:pt x="200" y="51"/>
                      <a:pt x="200" y="51"/>
                    </a:cubicBezTo>
                    <a:cubicBezTo>
                      <a:pt x="196" y="51"/>
                      <a:pt x="190" y="49"/>
                      <a:pt x="185" y="47"/>
                    </a:cubicBezTo>
                    <a:cubicBezTo>
                      <a:pt x="172" y="41"/>
                      <a:pt x="159" y="37"/>
                      <a:pt x="147" y="37"/>
                    </a:cubicBezTo>
                    <a:cubicBezTo>
                      <a:pt x="133" y="37"/>
                      <a:pt x="123" y="42"/>
                      <a:pt x="119" y="51"/>
                    </a:cubicBezTo>
                    <a:cubicBezTo>
                      <a:pt x="117" y="57"/>
                      <a:pt x="117" y="67"/>
                      <a:pt x="130" y="80"/>
                    </a:cubicBezTo>
                    <a:cubicBezTo>
                      <a:pt x="131" y="80"/>
                      <a:pt x="132" y="81"/>
                      <a:pt x="134" y="83"/>
                    </a:cubicBezTo>
                    <a:cubicBezTo>
                      <a:pt x="196" y="134"/>
                      <a:pt x="212" y="181"/>
                      <a:pt x="213" y="213"/>
                    </a:cubicBezTo>
                    <a:cubicBezTo>
                      <a:pt x="125" y="245"/>
                      <a:pt x="0" y="344"/>
                      <a:pt x="0" y="462"/>
                    </a:cubicBezTo>
                    <a:cubicBezTo>
                      <a:pt x="0" y="579"/>
                      <a:pt x="47" y="646"/>
                      <a:pt x="289" y="646"/>
                    </a:cubicBezTo>
                    <a:cubicBezTo>
                      <a:pt x="530" y="646"/>
                      <a:pt x="577" y="579"/>
                      <a:pt x="577" y="462"/>
                    </a:cubicBezTo>
                    <a:close/>
                    <a:moveTo>
                      <a:pt x="179" y="59"/>
                    </a:moveTo>
                    <a:cubicBezTo>
                      <a:pt x="186" y="63"/>
                      <a:pt x="193" y="65"/>
                      <a:pt x="200" y="65"/>
                    </a:cubicBezTo>
                    <a:cubicBezTo>
                      <a:pt x="200" y="65"/>
                      <a:pt x="200" y="65"/>
                      <a:pt x="200" y="65"/>
                    </a:cubicBezTo>
                    <a:cubicBezTo>
                      <a:pt x="218" y="65"/>
                      <a:pt x="231" y="53"/>
                      <a:pt x="243" y="41"/>
                    </a:cubicBezTo>
                    <a:cubicBezTo>
                      <a:pt x="246" y="37"/>
                      <a:pt x="246" y="37"/>
                      <a:pt x="246" y="37"/>
                    </a:cubicBezTo>
                    <a:cubicBezTo>
                      <a:pt x="259" y="25"/>
                      <a:pt x="269" y="14"/>
                      <a:pt x="289" y="14"/>
                    </a:cubicBezTo>
                    <a:cubicBezTo>
                      <a:pt x="308" y="14"/>
                      <a:pt x="319" y="25"/>
                      <a:pt x="331" y="37"/>
                    </a:cubicBezTo>
                    <a:cubicBezTo>
                      <a:pt x="334" y="41"/>
                      <a:pt x="334" y="41"/>
                      <a:pt x="334" y="41"/>
                    </a:cubicBezTo>
                    <a:cubicBezTo>
                      <a:pt x="346" y="53"/>
                      <a:pt x="359" y="65"/>
                      <a:pt x="377" y="65"/>
                    </a:cubicBezTo>
                    <a:cubicBezTo>
                      <a:pt x="384" y="65"/>
                      <a:pt x="391" y="63"/>
                      <a:pt x="399" y="59"/>
                    </a:cubicBezTo>
                    <a:cubicBezTo>
                      <a:pt x="409" y="54"/>
                      <a:pt x="420" y="51"/>
                      <a:pt x="430" y="51"/>
                    </a:cubicBezTo>
                    <a:cubicBezTo>
                      <a:pt x="439" y="51"/>
                      <a:pt x="444" y="54"/>
                      <a:pt x="445" y="56"/>
                    </a:cubicBezTo>
                    <a:cubicBezTo>
                      <a:pt x="446" y="58"/>
                      <a:pt x="445" y="63"/>
                      <a:pt x="438" y="70"/>
                    </a:cubicBezTo>
                    <a:cubicBezTo>
                      <a:pt x="437" y="70"/>
                      <a:pt x="436" y="71"/>
                      <a:pt x="435" y="72"/>
                    </a:cubicBezTo>
                    <a:cubicBezTo>
                      <a:pt x="365" y="129"/>
                      <a:pt x="350" y="183"/>
                      <a:pt x="350" y="218"/>
                    </a:cubicBezTo>
                    <a:cubicBezTo>
                      <a:pt x="350" y="221"/>
                      <a:pt x="352" y="223"/>
                      <a:pt x="355" y="224"/>
                    </a:cubicBezTo>
                    <a:cubicBezTo>
                      <a:pt x="439" y="253"/>
                      <a:pt x="563" y="349"/>
                      <a:pt x="563" y="462"/>
                    </a:cubicBezTo>
                    <a:cubicBezTo>
                      <a:pt x="563" y="573"/>
                      <a:pt x="520" y="632"/>
                      <a:pt x="289" y="632"/>
                    </a:cubicBezTo>
                    <a:cubicBezTo>
                      <a:pt x="58" y="632"/>
                      <a:pt x="14" y="573"/>
                      <a:pt x="14" y="462"/>
                    </a:cubicBezTo>
                    <a:cubicBezTo>
                      <a:pt x="14" y="349"/>
                      <a:pt x="138" y="253"/>
                      <a:pt x="222" y="224"/>
                    </a:cubicBezTo>
                    <a:cubicBezTo>
                      <a:pt x="225" y="223"/>
                      <a:pt x="227" y="221"/>
                      <a:pt x="227" y="218"/>
                    </a:cubicBezTo>
                    <a:cubicBezTo>
                      <a:pt x="227" y="183"/>
                      <a:pt x="212" y="129"/>
                      <a:pt x="143" y="72"/>
                    </a:cubicBezTo>
                    <a:cubicBezTo>
                      <a:pt x="141" y="71"/>
                      <a:pt x="140" y="70"/>
                      <a:pt x="140" y="70"/>
                    </a:cubicBezTo>
                    <a:cubicBezTo>
                      <a:pt x="133" y="63"/>
                      <a:pt x="131" y="58"/>
                      <a:pt x="132" y="56"/>
                    </a:cubicBezTo>
                    <a:cubicBezTo>
                      <a:pt x="133" y="54"/>
                      <a:pt x="138" y="51"/>
                      <a:pt x="147" y="51"/>
                    </a:cubicBezTo>
                    <a:cubicBezTo>
                      <a:pt x="157" y="51"/>
                      <a:pt x="168" y="54"/>
                      <a:pt x="179" y="5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en-US" sz="240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  <p:grpSp>
          <p:nvGrpSpPr>
            <p:cNvPr id="7" name="Groupe 6"/>
            <p:cNvGrpSpPr/>
            <p:nvPr/>
          </p:nvGrpSpPr>
          <p:grpSpPr>
            <a:xfrm>
              <a:off x="166794" y="2714935"/>
              <a:ext cx="900000" cy="900000"/>
              <a:chOff x="5431382" y="4194643"/>
              <a:chExt cx="1097280" cy="1097280"/>
            </a:xfrm>
          </p:grpSpPr>
          <p:sp>
            <p:nvSpPr>
              <p:cNvPr id="8" name="Oval 33"/>
              <p:cNvSpPr>
                <a:spLocks noChangeArrowheads="1"/>
              </p:cNvSpPr>
              <p:nvPr/>
            </p:nvSpPr>
            <p:spPr bwMode="auto">
              <a:xfrm>
                <a:off x="5431382" y="4194643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Open Sans Light"/>
                </a:endParaRPr>
              </a:p>
            </p:txBody>
          </p:sp>
          <p:sp>
            <p:nvSpPr>
              <p:cNvPr id="9" name="Freeform 110"/>
              <p:cNvSpPr>
                <a:spLocks noEditPoints="1"/>
              </p:cNvSpPr>
              <p:nvPr/>
            </p:nvSpPr>
            <p:spPr bwMode="auto">
              <a:xfrm>
                <a:off x="5683040" y="4409925"/>
                <a:ext cx="595156" cy="666717"/>
              </a:xfrm>
              <a:custGeom>
                <a:avLst/>
                <a:gdLst>
                  <a:gd name="T0" fmla="*/ 196 w 577"/>
                  <a:gd name="T1" fmla="*/ 432 h 646"/>
                  <a:gd name="T2" fmla="*/ 292 w 577"/>
                  <a:gd name="T3" fmla="*/ 304 h 646"/>
                  <a:gd name="T4" fmla="*/ 361 w 577"/>
                  <a:gd name="T5" fmla="*/ 355 h 646"/>
                  <a:gd name="T6" fmla="*/ 292 w 577"/>
                  <a:gd name="T7" fmla="*/ 318 h 646"/>
                  <a:gd name="T8" fmla="*/ 210 w 577"/>
                  <a:gd name="T9" fmla="*/ 432 h 646"/>
                  <a:gd name="T10" fmla="*/ 351 w 577"/>
                  <a:gd name="T11" fmla="*/ 511 h 646"/>
                  <a:gd name="T12" fmla="*/ 363 w 577"/>
                  <a:gd name="T13" fmla="*/ 519 h 646"/>
                  <a:gd name="T14" fmla="*/ 299 w 577"/>
                  <a:gd name="T15" fmla="*/ 406 h 646"/>
                  <a:gd name="T16" fmla="*/ 169 w 577"/>
                  <a:gd name="T17" fmla="*/ 399 h 646"/>
                  <a:gd name="T18" fmla="*/ 169 w 577"/>
                  <a:gd name="T19" fmla="*/ 413 h 646"/>
                  <a:gd name="T20" fmla="*/ 299 w 577"/>
                  <a:gd name="T21" fmla="*/ 406 h 646"/>
                  <a:gd name="T22" fmla="*/ 299 w 577"/>
                  <a:gd name="T23" fmla="*/ 460 h 646"/>
                  <a:gd name="T24" fmla="*/ 169 w 577"/>
                  <a:gd name="T25" fmla="*/ 453 h 646"/>
                  <a:gd name="T26" fmla="*/ 169 w 577"/>
                  <a:gd name="T27" fmla="*/ 467 h 646"/>
                  <a:gd name="T28" fmla="*/ 364 w 577"/>
                  <a:gd name="T29" fmla="*/ 219 h 646"/>
                  <a:gd name="T30" fmla="*/ 350 w 577"/>
                  <a:gd name="T31" fmla="*/ 216 h 646"/>
                  <a:gd name="T32" fmla="*/ 226 w 577"/>
                  <a:gd name="T33" fmla="*/ 216 h 646"/>
                  <a:gd name="T34" fmla="*/ 213 w 577"/>
                  <a:gd name="T35" fmla="*/ 219 h 646"/>
                  <a:gd name="T36" fmla="*/ 364 w 577"/>
                  <a:gd name="T37" fmla="*/ 219 h 646"/>
                  <a:gd name="T38" fmla="*/ 364 w 577"/>
                  <a:gd name="T39" fmla="*/ 213 h 646"/>
                  <a:gd name="T40" fmla="*/ 447 w 577"/>
                  <a:gd name="T41" fmla="*/ 80 h 646"/>
                  <a:gd name="T42" fmla="*/ 430 w 577"/>
                  <a:gd name="T43" fmla="*/ 37 h 646"/>
                  <a:gd name="T44" fmla="*/ 377 w 577"/>
                  <a:gd name="T45" fmla="*/ 51 h 646"/>
                  <a:gd name="T46" fmla="*/ 341 w 577"/>
                  <a:gd name="T47" fmla="*/ 28 h 646"/>
                  <a:gd name="T48" fmla="*/ 236 w 577"/>
                  <a:gd name="T49" fmla="*/ 28 h 646"/>
                  <a:gd name="T50" fmla="*/ 200 w 577"/>
                  <a:gd name="T51" fmla="*/ 51 h 646"/>
                  <a:gd name="T52" fmla="*/ 185 w 577"/>
                  <a:gd name="T53" fmla="*/ 47 h 646"/>
                  <a:gd name="T54" fmla="*/ 119 w 577"/>
                  <a:gd name="T55" fmla="*/ 51 h 646"/>
                  <a:gd name="T56" fmla="*/ 134 w 577"/>
                  <a:gd name="T57" fmla="*/ 83 h 646"/>
                  <a:gd name="T58" fmla="*/ 0 w 577"/>
                  <a:gd name="T59" fmla="*/ 462 h 646"/>
                  <a:gd name="T60" fmla="*/ 577 w 577"/>
                  <a:gd name="T61" fmla="*/ 462 h 646"/>
                  <a:gd name="T62" fmla="*/ 200 w 577"/>
                  <a:gd name="T63" fmla="*/ 65 h 646"/>
                  <a:gd name="T64" fmla="*/ 243 w 577"/>
                  <a:gd name="T65" fmla="*/ 41 h 646"/>
                  <a:gd name="T66" fmla="*/ 288 w 577"/>
                  <a:gd name="T67" fmla="*/ 14 h 646"/>
                  <a:gd name="T68" fmla="*/ 334 w 577"/>
                  <a:gd name="T69" fmla="*/ 41 h 646"/>
                  <a:gd name="T70" fmla="*/ 398 w 577"/>
                  <a:gd name="T71" fmla="*/ 59 h 646"/>
                  <a:gd name="T72" fmla="*/ 445 w 577"/>
                  <a:gd name="T73" fmla="*/ 56 h 646"/>
                  <a:gd name="T74" fmla="*/ 435 w 577"/>
                  <a:gd name="T75" fmla="*/ 72 h 646"/>
                  <a:gd name="T76" fmla="*/ 355 w 577"/>
                  <a:gd name="T77" fmla="*/ 224 h 646"/>
                  <a:gd name="T78" fmla="*/ 288 w 577"/>
                  <a:gd name="T79" fmla="*/ 632 h 646"/>
                  <a:gd name="T80" fmla="*/ 222 w 577"/>
                  <a:gd name="T81" fmla="*/ 224 h 646"/>
                  <a:gd name="T82" fmla="*/ 142 w 577"/>
                  <a:gd name="T83" fmla="*/ 72 h 646"/>
                  <a:gd name="T84" fmla="*/ 132 w 577"/>
                  <a:gd name="T85" fmla="*/ 56 h 646"/>
                  <a:gd name="T86" fmla="*/ 179 w 577"/>
                  <a:gd name="T87" fmla="*/ 59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77" h="646">
                    <a:moveTo>
                      <a:pt x="292" y="561"/>
                    </a:moveTo>
                    <a:cubicBezTo>
                      <a:pt x="233" y="561"/>
                      <a:pt x="196" y="510"/>
                      <a:pt x="196" y="432"/>
                    </a:cubicBezTo>
                    <a:cubicBezTo>
                      <a:pt x="196" y="395"/>
                      <a:pt x="204" y="363"/>
                      <a:pt x="221" y="340"/>
                    </a:cubicBezTo>
                    <a:cubicBezTo>
                      <a:pt x="238" y="316"/>
                      <a:pt x="263" y="304"/>
                      <a:pt x="292" y="304"/>
                    </a:cubicBezTo>
                    <a:cubicBezTo>
                      <a:pt x="320" y="304"/>
                      <a:pt x="344" y="317"/>
                      <a:pt x="363" y="345"/>
                    </a:cubicBezTo>
                    <a:cubicBezTo>
                      <a:pt x="365" y="348"/>
                      <a:pt x="364" y="353"/>
                      <a:pt x="361" y="355"/>
                    </a:cubicBezTo>
                    <a:cubicBezTo>
                      <a:pt x="358" y="357"/>
                      <a:pt x="354" y="356"/>
                      <a:pt x="351" y="353"/>
                    </a:cubicBezTo>
                    <a:cubicBezTo>
                      <a:pt x="335" y="329"/>
                      <a:pt x="316" y="318"/>
                      <a:pt x="292" y="318"/>
                    </a:cubicBezTo>
                    <a:cubicBezTo>
                      <a:pt x="267" y="318"/>
                      <a:pt x="247" y="328"/>
                      <a:pt x="232" y="348"/>
                    </a:cubicBezTo>
                    <a:cubicBezTo>
                      <a:pt x="218" y="369"/>
                      <a:pt x="210" y="398"/>
                      <a:pt x="210" y="432"/>
                    </a:cubicBezTo>
                    <a:cubicBezTo>
                      <a:pt x="210" y="502"/>
                      <a:pt x="242" y="547"/>
                      <a:pt x="292" y="547"/>
                    </a:cubicBezTo>
                    <a:cubicBezTo>
                      <a:pt x="316" y="547"/>
                      <a:pt x="335" y="535"/>
                      <a:pt x="351" y="511"/>
                    </a:cubicBezTo>
                    <a:cubicBezTo>
                      <a:pt x="354" y="508"/>
                      <a:pt x="358" y="507"/>
                      <a:pt x="361" y="509"/>
                    </a:cubicBezTo>
                    <a:cubicBezTo>
                      <a:pt x="364" y="512"/>
                      <a:pt x="365" y="516"/>
                      <a:pt x="363" y="519"/>
                    </a:cubicBezTo>
                    <a:cubicBezTo>
                      <a:pt x="344" y="547"/>
                      <a:pt x="320" y="561"/>
                      <a:pt x="292" y="561"/>
                    </a:cubicBezTo>
                    <a:close/>
                    <a:moveTo>
                      <a:pt x="299" y="406"/>
                    </a:moveTo>
                    <a:cubicBezTo>
                      <a:pt x="299" y="402"/>
                      <a:pt x="296" y="399"/>
                      <a:pt x="292" y="399"/>
                    </a:cubicBezTo>
                    <a:cubicBezTo>
                      <a:pt x="169" y="399"/>
                      <a:pt x="169" y="399"/>
                      <a:pt x="169" y="399"/>
                    </a:cubicBezTo>
                    <a:cubicBezTo>
                      <a:pt x="165" y="399"/>
                      <a:pt x="162" y="402"/>
                      <a:pt x="162" y="406"/>
                    </a:cubicBezTo>
                    <a:cubicBezTo>
                      <a:pt x="162" y="410"/>
                      <a:pt x="165" y="413"/>
                      <a:pt x="169" y="413"/>
                    </a:cubicBezTo>
                    <a:cubicBezTo>
                      <a:pt x="292" y="413"/>
                      <a:pt x="292" y="413"/>
                      <a:pt x="292" y="413"/>
                    </a:cubicBezTo>
                    <a:cubicBezTo>
                      <a:pt x="296" y="413"/>
                      <a:pt x="299" y="410"/>
                      <a:pt x="299" y="406"/>
                    </a:cubicBezTo>
                    <a:close/>
                    <a:moveTo>
                      <a:pt x="292" y="467"/>
                    </a:moveTo>
                    <a:cubicBezTo>
                      <a:pt x="296" y="467"/>
                      <a:pt x="299" y="464"/>
                      <a:pt x="299" y="460"/>
                    </a:cubicBezTo>
                    <a:cubicBezTo>
                      <a:pt x="299" y="456"/>
                      <a:pt x="296" y="453"/>
                      <a:pt x="292" y="453"/>
                    </a:cubicBezTo>
                    <a:cubicBezTo>
                      <a:pt x="169" y="453"/>
                      <a:pt x="169" y="453"/>
                      <a:pt x="169" y="453"/>
                    </a:cubicBezTo>
                    <a:cubicBezTo>
                      <a:pt x="165" y="453"/>
                      <a:pt x="162" y="456"/>
                      <a:pt x="162" y="460"/>
                    </a:cubicBezTo>
                    <a:cubicBezTo>
                      <a:pt x="162" y="464"/>
                      <a:pt x="165" y="467"/>
                      <a:pt x="169" y="467"/>
                    </a:cubicBezTo>
                    <a:lnTo>
                      <a:pt x="292" y="467"/>
                    </a:lnTo>
                    <a:close/>
                    <a:moveTo>
                      <a:pt x="364" y="219"/>
                    </a:moveTo>
                    <a:cubicBezTo>
                      <a:pt x="350" y="216"/>
                      <a:pt x="350" y="216"/>
                      <a:pt x="350" y="216"/>
                    </a:cubicBezTo>
                    <a:cubicBezTo>
                      <a:pt x="350" y="216"/>
                      <a:pt x="350" y="216"/>
                      <a:pt x="350" y="216"/>
                    </a:cubicBezTo>
                    <a:cubicBezTo>
                      <a:pt x="350" y="216"/>
                      <a:pt x="344" y="231"/>
                      <a:pt x="288" y="231"/>
                    </a:cubicBezTo>
                    <a:cubicBezTo>
                      <a:pt x="233" y="231"/>
                      <a:pt x="227" y="216"/>
                      <a:pt x="226" y="216"/>
                    </a:cubicBezTo>
                    <a:cubicBezTo>
                      <a:pt x="227" y="216"/>
                      <a:pt x="227" y="216"/>
                      <a:pt x="227" y="216"/>
                    </a:cubicBezTo>
                    <a:cubicBezTo>
                      <a:pt x="213" y="219"/>
                      <a:pt x="213" y="219"/>
                      <a:pt x="213" y="219"/>
                    </a:cubicBezTo>
                    <a:cubicBezTo>
                      <a:pt x="214" y="224"/>
                      <a:pt x="222" y="245"/>
                      <a:pt x="288" y="245"/>
                    </a:cubicBezTo>
                    <a:cubicBezTo>
                      <a:pt x="355" y="245"/>
                      <a:pt x="363" y="224"/>
                      <a:pt x="364" y="219"/>
                    </a:cubicBezTo>
                    <a:close/>
                    <a:moveTo>
                      <a:pt x="577" y="462"/>
                    </a:moveTo>
                    <a:cubicBezTo>
                      <a:pt x="577" y="344"/>
                      <a:pt x="452" y="245"/>
                      <a:pt x="364" y="213"/>
                    </a:cubicBezTo>
                    <a:cubicBezTo>
                      <a:pt x="366" y="181"/>
                      <a:pt x="381" y="134"/>
                      <a:pt x="443" y="83"/>
                    </a:cubicBezTo>
                    <a:cubicBezTo>
                      <a:pt x="445" y="81"/>
                      <a:pt x="447" y="80"/>
                      <a:pt x="447" y="80"/>
                    </a:cubicBezTo>
                    <a:cubicBezTo>
                      <a:pt x="461" y="67"/>
                      <a:pt x="461" y="57"/>
                      <a:pt x="458" y="51"/>
                    </a:cubicBezTo>
                    <a:cubicBezTo>
                      <a:pt x="455" y="42"/>
                      <a:pt x="444" y="37"/>
                      <a:pt x="430" y="37"/>
                    </a:cubicBezTo>
                    <a:cubicBezTo>
                      <a:pt x="418" y="37"/>
                      <a:pt x="405" y="41"/>
                      <a:pt x="392" y="47"/>
                    </a:cubicBezTo>
                    <a:cubicBezTo>
                      <a:pt x="387" y="49"/>
                      <a:pt x="382" y="51"/>
                      <a:pt x="377" y="51"/>
                    </a:cubicBezTo>
                    <a:cubicBezTo>
                      <a:pt x="365" y="51"/>
                      <a:pt x="355" y="43"/>
                      <a:pt x="344" y="31"/>
                    </a:cubicBezTo>
                    <a:cubicBezTo>
                      <a:pt x="341" y="28"/>
                      <a:pt x="341" y="28"/>
                      <a:pt x="341" y="28"/>
                    </a:cubicBezTo>
                    <a:cubicBezTo>
                      <a:pt x="328" y="15"/>
                      <a:pt x="314" y="0"/>
                      <a:pt x="288" y="0"/>
                    </a:cubicBezTo>
                    <a:cubicBezTo>
                      <a:pt x="263" y="0"/>
                      <a:pt x="249" y="15"/>
                      <a:pt x="236" y="28"/>
                    </a:cubicBezTo>
                    <a:cubicBezTo>
                      <a:pt x="233" y="31"/>
                      <a:pt x="233" y="31"/>
                      <a:pt x="233" y="31"/>
                    </a:cubicBezTo>
                    <a:cubicBezTo>
                      <a:pt x="222" y="43"/>
                      <a:pt x="212" y="51"/>
                      <a:pt x="200" y="51"/>
                    </a:cubicBezTo>
                    <a:cubicBezTo>
                      <a:pt x="200" y="51"/>
                      <a:pt x="200" y="51"/>
                      <a:pt x="200" y="51"/>
                    </a:cubicBezTo>
                    <a:cubicBezTo>
                      <a:pt x="195" y="51"/>
                      <a:pt x="190" y="49"/>
                      <a:pt x="185" y="47"/>
                    </a:cubicBezTo>
                    <a:cubicBezTo>
                      <a:pt x="172" y="41"/>
                      <a:pt x="159" y="37"/>
                      <a:pt x="147" y="37"/>
                    </a:cubicBezTo>
                    <a:cubicBezTo>
                      <a:pt x="133" y="37"/>
                      <a:pt x="122" y="42"/>
                      <a:pt x="119" y="51"/>
                    </a:cubicBezTo>
                    <a:cubicBezTo>
                      <a:pt x="116" y="57"/>
                      <a:pt x="116" y="67"/>
                      <a:pt x="130" y="80"/>
                    </a:cubicBezTo>
                    <a:cubicBezTo>
                      <a:pt x="130" y="80"/>
                      <a:pt x="132" y="81"/>
                      <a:pt x="134" y="83"/>
                    </a:cubicBezTo>
                    <a:cubicBezTo>
                      <a:pt x="196" y="134"/>
                      <a:pt x="211" y="181"/>
                      <a:pt x="213" y="213"/>
                    </a:cubicBezTo>
                    <a:cubicBezTo>
                      <a:pt x="125" y="245"/>
                      <a:pt x="0" y="344"/>
                      <a:pt x="0" y="462"/>
                    </a:cubicBezTo>
                    <a:cubicBezTo>
                      <a:pt x="0" y="579"/>
                      <a:pt x="47" y="646"/>
                      <a:pt x="288" y="646"/>
                    </a:cubicBezTo>
                    <a:cubicBezTo>
                      <a:pt x="530" y="646"/>
                      <a:pt x="577" y="579"/>
                      <a:pt x="577" y="462"/>
                    </a:cubicBezTo>
                    <a:close/>
                    <a:moveTo>
                      <a:pt x="179" y="59"/>
                    </a:moveTo>
                    <a:cubicBezTo>
                      <a:pt x="186" y="63"/>
                      <a:pt x="193" y="65"/>
                      <a:pt x="200" y="65"/>
                    </a:cubicBezTo>
                    <a:cubicBezTo>
                      <a:pt x="200" y="65"/>
                      <a:pt x="200" y="65"/>
                      <a:pt x="200" y="65"/>
                    </a:cubicBezTo>
                    <a:cubicBezTo>
                      <a:pt x="218" y="65"/>
                      <a:pt x="231" y="53"/>
                      <a:pt x="243" y="41"/>
                    </a:cubicBezTo>
                    <a:cubicBezTo>
                      <a:pt x="246" y="37"/>
                      <a:pt x="246" y="37"/>
                      <a:pt x="246" y="37"/>
                    </a:cubicBezTo>
                    <a:cubicBezTo>
                      <a:pt x="258" y="25"/>
                      <a:pt x="269" y="14"/>
                      <a:pt x="288" y="14"/>
                    </a:cubicBezTo>
                    <a:cubicBezTo>
                      <a:pt x="308" y="14"/>
                      <a:pt x="319" y="25"/>
                      <a:pt x="331" y="37"/>
                    </a:cubicBezTo>
                    <a:cubicBezTo>
                      <a:pt x="334" y="41"/>
                      <a:pt x="334" y="41"/>
                      <a:pt x="334" y="41"/>
                    </a:cubicBezTo>
                    <a:cubicBezTo>
                      <a:pt x="346" y="53"/>
                      <a:pt x="359" y="65"/>
                      <a:pt x="377" y="65"/>
                    </a:cubicBezTo>
                    <a:cubicBezTo>
                      <a:pt x="384" y="65"/>
                      <a:pt x="391" y="63"/>
                      <a:pt x="398" y="59"/>
                    </a:cubicBezTo>
                    <a:cubicBezTo>
                      <a:pt x="409" y="54"/>
                      <a:pt x="420" y="51"/>
                      <a:pt x="430" y="51"/>
                    </a:cubicBezTo>
                    <a:cubicBezTo>
                      <a:pt x="439" y="51"/>
                      <a:pt x="444" y="54"/>
                      <a:pt x="445" y="56"/>
                    </a:cubicBezTo>
                    <a:cubicBezTo>
                      <a:pt x="446" y="58"/>
                      <a:pt x="444" y="63"/>
                      <a:pt x="438" y="70"/>
                    </a:cubicBezTo>
                    <a:cubicBezTo>
                      <a:pt x="437" y="70"/>
                      <a:pt x="436" y="71"/>
                      <a:pt x="435" y="72"/>
                    </a:cubicBezTo>
                    <a:cubicBezTo>
                      <a:pt x="365" y="129"/>
                      <a:pt x="350" y="183"/>
                      <a:pt x="350" y="218"/>
                    </a:cubicBezTo>
                    <a:cubicBezTo>
                      <a:pt x="350" y="221"/>
                      <a:pt x="352" y="223"/>
                      <a:pt x="355" y="224"/>
                    </a:cubicBezTo>
                    <a:cubicBezTo>
                      <a:pt x="439" y="253"/>
                      <a:pt x="563" y="349"/>
                      <a:pt x="563" y="462"/>
                    </a:cubicBezTo>
                    <a:cubicBezTo>
                      <a:pt x="563" y="573"/>
                      <a:pt x="519" y="632"/>
                      <a:pt x="288" y="632"/>
                    </a:cubicBezTo>
                    <a:cubicBezTo>
                      <a:pt x="58" y="632"/>
                      <a:pt x="14" y="573"/>
                      <a:pt x="14" y="462"/>
                    </a:cubicBezTo>
                    <a:cubicBezTo>
                      <a:pt x="14" y="349"/>
                      <a:pt x="138" y="253"/>
                      <a:pt x="222" y="224"/>
                    </a:cubicBezTo>
                    <a:cubicBezTo>
                      <a:pt x="225" y="223"/>
                      <a:pt x="227" y="221"/>
                      <a:pt x="227" y="218"/>
                    </a:cubicBezTo>
                    <a:cubicBezTo>
                      <a:pt x="227" y="183"/>
                      <a:pt x="212" y="129"/>
                      <a:pt x="142" y="72"/>
                    </a:cubicBezTo>
                    <a:cubicBezTo>
                      <a:pt x="141" y="71"/>
                      <a:pt x="140" y="70"/>
                      <a:pt x="139" y="70"/>
                    </a:cubicBezTo>
                    <a:cubicBezTo>
                      <a:pt x="133" y="63"/>
                      <a:pt x="131" y="58"/>
                      <a:pt x="132" y="56"/>
                    </a:cubicBezTo>
                    <a:cubicBezTo>
                      <a:pt x="133" y="54"/>
                      <a:pt x="138" y="51"/>
                      <a:pt x="147" y="51"/>
                    </a:cubicBezTo>
                    <a:cubicBezTo>
                      <a:pt x="157" y="51"/>
                      <a:pt x="168" y="54"/>
                      <a:pt x="179" y="5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en-US" sz="240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  <p:sp>
          <p:nvSpPr>
            <p:cNvPr id="16" name="ZoneTexte 15"/>
            <p:cNvSpPr txBox="1"/>
            <p:nvPr/>
          </p:nvSpPr>
          <p:spPr>
            <a:xfrm>
              <a:off x="1387778" y="2980269"/>
              <a:ext cx="2771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rgbClr val="616060"/>
                  </a:solidFill>
                </a:defRPr>
              </a:lvl1pPr>
            </a:lstStyle>
            <a:p>
              <a:r>
                <a:rPr lang="fr-FR" dirty="0" smtClean="0"/>
                <a:t>5 227 </a:t>
              </a:r>
              <a:r>
                <a:rPr lang="fr-FR" dirty="0"/>
                <a:t>B</a:t>
              </a:r>
              <a:r>
                <a:rPr lang="fr-FR" dirty="0" smtClean="0"/>
                <a:t>€ in 2016*</a:t>
              </a:r>
              <a:endParaRPr lang="fr-FR" dirty="0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166794" y="3919319"/>
            <a:ext cx="3992958" cy="1097280"/>
            <a:chOff x="166794" y="3919319"/>
            <a:chExt cx="3992958" cy="1097280"/>
          </a:xfrm>
        </p:grpSpPr>
        <p:sp>
          <p:nvSpPr>
            <p:cNvPr id="29" name="Rectangle 28"/>
            <p:cNvSpPr/>
            <p:nvPr/>
          </p:nvSpPr>
          <p:spPr>
            <a:xfrm>
              <a:off x="485419" y="3919319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387257" y="4283293"/>
              <a:ext cx="27561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rgbClr val="616060"/>
                  </a:solidFill>
                </a:defRPr>
              </a:lvl1pPr>
            </a:lstStyle>
            <a:p>
              <a:r>
                <a:rPr lang="fr-FR" dirty="0" smtClean="0"/>
                <a:t>110 000 </a:t>
              </a:r>
              <a:r>
                <a:rPr lang="fr-FR" dirty="0" err="1" smtClean="0"/>
                <a:t>employees</a:t>
              </a:r>
              <a:r>
                <a:rPr lang="fr-FR" dirty="0" smtClean="0"/>
                <a:t>*</a:t>
              </a:r>
              <a:endParaRPr lang="fr-FR" dirty="0"/>
            </a:p>
          </p:txBody>
        </p:sp>
        <p:grpSp>
          <p:nvGrpSpPr>
            <p:cNvPr id="2" name="Groupe 1"/>
            <p:cNvGrpSpPr/>
            <p:nvPr/>
          </p:nvGrpSpPr>
          <p:grpSpPr>
            <a:xfrm>
              <a:off x="166794" y="4017959"/>
              <a:ext cx="900000" cy="900000"/>
              <a:chOff x="663034" y="5113780"/>
              <a:chExt cx="1097280" cy="1097280"/>
            </a:xfrm>
          </p:grpSpPr>
          <p:sp>
            <p:nvSpPr>
              <p:cNvPr id="18" name="Oval 25"/>
              <p:cNvSpPr>
                <a:spLocks noChangeArrowheads="1"/>
              </p:cNvSpPr>
              <p:nvPr/>
            </p:nvSpPr>
            <p:spPr bwMode="auto">
              <a:xfrm>
                <a:off x="663034" y="5113780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43"/>
              <p:cNvSpPr>
                <a:spLocks noEditPoints="1"/>
              </p:cNvSpPr>
              <p:nvPr/>
            </p:nvSpPr>
            <p:spPr bwMode="auto">
              <a:xfrm>
                <a:off x="863072" y="5313819"/>
                <a:ext cx="697203" cy="699158"/>
              </a:xfrm>
              <a:custGeom>
                <a:avLst/>
                <a:gdLst>
                  <a:gd name="T0" fmla="*/ 311 w 453"/>
                  <a:gd name="T1" fmla="*/ 43 h 454"/>
                  <a:gd name="T2" fmla="*/ 354 w 453"/>
                  <a:gd name="T3" fmla="*/ 77 h 454"/>
                  <a:gd name="T4" fmla="*/ 448 w 453"/>
                  <a:gd name="T5" fmla="*/ 177 h 454"/>
                  <a:gd name="T6" fmla="*/ 304 w 453"/>
                  <a:gd name="T7" fmla="*/ 122 h 454"/>
                  <a:gd name="T8" fmla="*/ 185 w 453"/>
                  <a:gd name="T9" fmla="*/ 185 h 454"/>
                  <a:gd name="T10" fmla="*/ 97 w 453"/>
                  <a:gd name="T11" fmla="*/ 96 h 454"/>
                  <a:gd name="T12" fmla="*/ 4 w 453"/>
                  <a:gd name="T13" fmla="*/ 204 h 454"/>
                  <a:gd name="T14" fmla="*/ 51 w 453"/>
                  <a:gd name="T15" fmla="*/ 436 h 454"/>
                  <a:gd name="T16" fmla="*/ 100 w 453"/>
                  <a:gd name="T17" fmla="*/ 342 h 454"/>
                  <a:gd name="T18" fmla="*/ 149 w 453"/>
                  <a:gd name="T19" fmla="*/ 437 h 454"/>
                  <a:gd name="T20" fmla="*/ 157 w 453"/>
                  <a:gd name="T21" fmla="*/ 219 h 454"/>
                  <a:gd name="T22" fmla="*/ 237 w 453"/>
                  <a:gd name="T23" fmla="*/ 252 h 454"/>
                  <a:gd name="T24" fmla="*/ 303 w 453"/>
                  <a:gd name="T25" fmla="*/ 436 h 454"/>
                  <a:gd name="T26" fmla="*/ 353 w 453"/>
                  <a:gd name="T27" fmla="*/ 342 h 454"/>
                  <a:gd name="T28" fmla="*/ 402 w 453"/>
                  <a:gd name="T29" fmla="*/ 437 h 454"/>
                  <a:gd name="T30" fmla="*/ 418 w 453"/>
                  <a:gd name="T31" fmla="*/ 277 h 454"/>
                  <a:gd name="T32" fmla="*/ 220 w 453"/>
                  <a:gd name="T33" fmla="*/ 243 h 454"/>
                  <a:gd name="T34" fmla="*/ 137 w 453"/>
                  <a:gd name="T35" fmla="*/ 145 h 454"/>
                  <a:gd name="T36" fmla="*/ 133 w 453"/>
                  <a:gd name="T37" fmla="*/ 185 h 454"/>
                  <a:gd name="T38" fmla="*/ 140 w 453"/>
                  <a:gd name="T39" fmla="*/ 436 h 454"/>
                  <a:gd name="T40" fmla="*/ 105 w 453"/>
                  <a:gd name="T41" fmla="*/ 281 h 454"/>
                  <a:gd name="T42" fmla="*/ 72 w 453"/>
                  <a:gd name="T43" fmla="*/ 444 h 454"/>
                  <a:gd name="T44" fmla="*/ 61 w 453"/>
                  <a:gd name="T45" fmla="*/ 386 h 454"/>
                  <a:gd name="T46" fmla="*/ 62 w 453"/>
                  <a:gd name="T47" fmla="*/ 249 h 454"/>
                  <a:gd name="T48" fmla="*/ 35 w 453"/>
                  <a:gd name="T49" fmla="*/ 193 h 454"/>
                  <a:gd name="T50" fmla="*/ 53 w 453"/>
                  <a:gd name="T51" fmla="*/ 252 h 454"/>
                  <a:gd name="T52" fmla="*/ 53 w 453"/>
                  <a:gd name="T53" fmla="*/ 276 h 454"/>
                  <a:gd name="T54" fmla="*/ 47 w 453"/>
                  <a:gd name="T55" fmla="*/ 128 h 454"/>
                  <a:gd name="T56" fmla="*/ 141 w 453"/>
                  <a:gd name="T57" fmla="*/ 127 h 454"/>
                  <a:gd name="T58" fmla="*/ 222 w 453"/>
                  <a:gd name="T59" fmla="*/ 225 h 454"/>
                  <a:gd name="T60" fmla="*/ 53 w 453"/>
                  <a:gd name="T61" fmla="*/ 183 h 454"/>
                  <a:gd name="T62" fmla="*/ 440 w 453"/>
                  <a:gd name="T63" fmla="*/ 201 h 454"/>
                  <a:gd name="T64" fmla="*/ 394 w 453"/>
                  <a:gd name="T65" fmla="*/ 267 h 454"/>
                  <a:gd name="T66" fmla="*/ 407 w 453"/>
                  <a:gd name="T67" fmla="*/ 232 h 454"/>
                  <a:gd name="T68" fmla="*/ 393 w 453"/>
                  <a:gd name="T69" fmla="*/ 165 h 454"/>
                  <a:gd name="T70" fmla="*/ 385 w 453"/>
                  <a:gd name="T71" fmla="*/ 265 h 454"/>
                  <a:gd name="T72" fmla="*/ 392 w 453"/>
                  <a:gd name="T73" fmla="*/ 436 h 454"/>
                  <a:gd name="T74" fmla="*/ 357 w 453"/>
                  <a:gd name="T75" fmla="*/ 281 h 454"/>
                  <a:gd name="T76" fmla="*/ 325 w 453"/>
                  <a:gd name="T77" fmla="*/ 444 h 454"/>
                  <a:gd name="T78" fmla="*/ 314 w 453"/>
                  <a:gd name="T79" fmla="*/ 392 h 454"/>
                  <a:gd name="T80" fmla="*/ 320 w 453"/>
                  <a:gd name="T81" fmla="*/ 150 h 454"/>
                  <a:gd name="T82" fmla="*/ 310 w 453"/>
                  <a:gd name="T83" fmla="*/ 183 h 454"/>
                  <a:gd name="T84" fmla="*/ 236 w 453"/>
                  <a:gd name="T85" fmla="*/ 223 h 454"/>
                  <a:gd name="T86" fmla="*/ 312 w 453"/>
                  <a:gd name="T87" fmla="*/ 127 h 454"/>
                  <a:gd name="T88" fmla="*/ 406 w 453"/>
                  <a:gd name="T89" fmla="*/ 128 h 454"/>
                  <a:gd name="T90" fmla="*/ 409 w 453"/>
                  <a:gd name="T91" fmla="*/ 196 h 454"/>
                  <a:gd name="T92" fmla="*/ 142 w 453"/>
                  <a:gd name="T93" fmla="*/ 43 h 454"/>
                  <a:gd name="T94" fmla="*/ 99 w 453"/>
                  <a:gd name="T95" fmla="*/ 9 h 454"/>
                  <a:gd name="T96" fmla="*/ 99 w 453"/>
                  <a:gd name="T97" fmla="*/ 9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53" h="454">
                    <a:moveTo>
                      <a:pt x="354" y="86"/>
                    </a:moveTo>
                    <a:cubicBezTo>
                      <a:pt x="378" y="86"/>
                      <a:pt x="398" y="67"/>
                      <a:pt x="398" y="43"/>
                    </a:cubicBezTo>
                    <a:cubicBezTo>
                      <a:pt x="398" y="19"/>
                      <a:pt x="378" y="0"/>
                      <a:pt x="354" y="0"/>
                    </a:cubicBezTo>
                    <a:cubicBezTo>
                      <a:pt x="330" y="0"/>
                      <a:pt x="311" y="19"/>
                      <a:pt x="311" y="43"/>
                    </a:cubicBezTo>
                    <a:cubicBezTo>
                      <a:pt x="311" y="67"/>
                      <a:pt x="330" y="86"/>
                      <a:pt x="354" y="86"/>
                    </a:cubicBezTo>
                    <a:close/>
                    <a:moveTo>
                      <a:pt x="354" y="9"/>
                    </a:moveTo>
                    <a:cubicBezTo>
                      <a:pt x="373" y="9"/>
                      <a:pt x="388" y="24"/>
                      <a:pt x="388" y="43"/>
                    </a:cubicBezTo>
                    <a:cubicBezTo>
                      <a:pt x="388" y="62"/>
                      <a:pt x="373" y="77"/>
                      <a:pt x="354" y="77"/>
                    </a:cubicBezTo>
                    <a:cubicBezTo>
                      <a:pt x="336" y="77"/>
                      <a:pt x="320" y="62"/>
                      <a:pt x="320" y="43"/>
                    </a:cubicBezTo>
                    <a:cubicBezTo>
                      <a:pt x="320" y="24"/>
                      <a:pt x="336" y="9"/>
                      <a:pt x="354" y="9"/>
                    </a:cubicBezTo>
                    <a:close/>
                    <a:moveTo>
                      <a:pt x="448" y="177"/>
                    </a:moveTo>
                    <a:cubicBezTo>
                      <a:pt x="448" y="177"/>
                      <a:pt x="448" y="177"/>
                      <a:pt x="448" y="177"/>
                    </a:cubicBezTo>
                    <a:cubicBezTo>
                      <a:pt x="414" y="123"/>
                      <a:pt x="414" y="123"/>
                      <a:pt x="414" y="123"/>
                    </a:cubicBezTo>
                    <a:cubicBezTo>
                      <a:pt x="401" y="104"/>
                      <a:pt x="393" y="96"/>
                      <a:pt x="356" y="96"/>
                    </a:cubicBezTo>
                    <a:cubicBezTo>
                      <a:pt x="356" y="96"/>
                      <a:pt x="356" y="96"/>
                      <a:pt x="356" y="96"/>
                    </a:cubicBezTo>
                    <a:cubicBezTo>
                      <a:pt x="319" y="96"/>
                      <a:pt x="309" y="113"/>
                      <a:pt x="304" y="122"/>
                    </a:cubicBezTo>
                    <a:cubicBezTo>
                      <a:pt x="304" y="122"/>
                      <a:pt x="304" y="122"/>
                      <a:pt x="304" y="122"/>
                    </a:cubicBezTo>
                    <a:cubicBezTo>
                      <a:pt x="297" y="136"/>
                      <a:pt x="272" y="179"/>
                      <a:pt x="268" y="185"/>
                    </a:cubicBezTo>
                    <a:cubicBezTo>
                      <a:pt x="263" y="188"/>
                      <a:pt x="240" y="206"/>
                      <a:pt x="226" y="217"/>
                    </a:cubicBezTo>
                    <a:cubicBezTo>
                      <a:pt x="216" y="209"/>
                      <a:pt x="198" y="195"/>
                      <a:pt x="185" y="185"/>
                    </a:cubicBezTo>
                    <a:cubicBezTo>
                      <a:pt x="181" y="179"/>
                      <a:pt x="156" y="136"/>
                      <a:pt x="149" y="122"/>
                    </a:cubicBezTo>
                    <a:cubicBezTo>
                      <a:pt x="148" y="122"/>
                      <a:pt x="148" y="122"/>
                      <a:pt x="148" y="122"/>
                    </a:cubicBezTo>
                    <a:cubicBezTo>
                      <a:pt x="143" y="113"/>
                      <a:pt x="134" y="96"/>
                      <a:pt x="97" y="96"/>
                    </a:cubicBezTo>
                    <a:cubicBezTo>
                      <a:pt x="97" y="96"/>
                      <a:pt x="97" y="96"/>
                      <a:pt x="97" y="96"/>
                    </a:cubicBezTo>
                    <a:cubicBezTo>
                      <a:pt x="60" y="96"/>
                      <a:pt x="52" y="104"/>
                      <a:pt x="39" y="123"/>
                    </a:cubicBezTo>
                    <a:cubicBezTo>
                      <a:pt x="5" y="177"/>
                      <a:pt x="5" y="177"/>
                      <a:pt x="5" y="177"/>
                    </a:cubicBezTo>
                    <a:cubicBezTo>
                      <a:pt x="5" y="177"/>
                      <a:pt x="5" y="177"/>
                      <a:pt x="5" y="177"/>
                    </a:cubicBezTo>
                    <a:cubicBezTo>
                      <a:pt x="0" y="186"/>
                      <a:pt x="0" y="195"/>
                      <a:pt x="4" y="204"/>
                    </a:cubicBezTo>
                    <a:cubicBezTo>
                      <a:pt x="35" y="277"/>
                      <a:pt x="35" y="277"/>
                      <a:pt x="35" y="277"/>
                    </a:cubicBezTo>
                    <a:cubicBezTo>
                      <a:pt x="38" y="282"/>
                      <a:pt x="44" y="286"/>
                      <a:pt x="50" y="286"/>
                    </a:cubicBezTo>
                    <a:cubicBezTo>
                      <a:pt x="51" y="286"/>
                      <a:pt x="52" y="286"/>
                      <a:pt x="52" y="286"/>
                    </a:cubicBezTo>
                    <a:cubicBezTo>
                      <a:pt x="52" y="404"/>
                      <a:pt x="51" y="433"/>
                      <a:pt x="51" y="436"/>
                    </a:cubicBezTo>
                    <a:cubicBezTo>
                      <a:pt x="51" y="436"/>
                      <a:pt x="51" y="436"/>
                      <a:pt x="51" y="437"/>
                    </a:cubicBezTo>
                    <a:cubicBezTo>
                      <a:pt x="52" y="447"/>
                      <a:pt x="62" y="454"/>
                      <a:pt x="72" y="454"/>
                    </a:cubicBezTo>
                    <a:cubicBezTo>
                      <a:pt x="83" y="454"/>
                      <a:pt x="92" y="446"/>
                      <a:pt x="93" y="436"/>
                    </a:cubicBezTo>
                    <a:cubicBezTo>
                      <a:pt x="100" y="342"/>
                      <a:pt x="100" y="342"/>
                      <a:pt x="100" y="342"/>
                    </a:cubicBezTo>
                    <a:cubicBezTo>
                      <a:pt x="108" y="436"/>
                      <a:pt x="108" y="436"/>
                      <a:pt x="108" y="436"/>
                    </a:cubicBezTo>
                    <a:cubicBezTo>
                      <a:pt x="108" y="446"/>
                      <a:pt x="117" y="454"/>
                      <a:pt x="128" y="454"/>
                    </a:cubicBezTo>
                    <a:cubicBezTo>
                      <a:pt x="128" y="454"/>
                      <a:pt x="128" y="454"/>
                      <a:pt x="129" y="454"/>
                    </a:cubicBezTo>
                    <a:cubicBezTo>
                      <a:pt x="139" y="454"/>
                      <a:pt x="148" y="446"/>
                      <a:pt x="149" y="437"/>
                    </a:cubicBezTo>
                    <a:cubicBezTo>
                      <a:pt x="149" y="436"/>
                      <a:pt x="149" y="436"/>
                      <a:pt x="149" y="436"/>
                    </a:cubicBezTo>
                    <a:cubicBezTo>
                      <a:pt x="149" y="430"/>
                      <a:pt x="146" y="298"/>
                      <a:pt x="143" y="200"/>
                    </a:cubicBezTo>
                    <a:cubicBezTo>
                      <a:pt x="156" y="218"/>
                      <a:pt x="156" y="218"/>
                      <a:pt x="156" y="218"/>
                    </a:cubicBezTo>
                    <a:cubicBezTo>
                      <a:pt x="156" y="218"/>
                      <a:pt x="157" y="219"/>
                      <a:pt x="157" y="219"/>
                    </a:cubicBezTo>
                    <a:cubicBezTo>
                      <a:pt x="215" y="251"/>
                      <a:pt x="215" y="251"/>
                      <a:pt x="215" y="251"/>
                    </a:cubicBezTo>
                    <a:cubicBezTo>
                      <a:pt x="219" y="254"/>
                      <a:pt x="223" y="254"/>
                      <a:pt x="226" y="253"/>
                    </a:cubicBezTo>
                    <a:cubicBezTo>
                      <a:pt x="227" y="254"/>
                      <a:pt x="229" y="254"/>
                      <a:pt x="230" y="254"/>
                    </a:cubicBezTo>
                    <a:cubicBezTo>
                      <a:pt x="232" y="254"/>
                      <a:pt x="235" y="253"/>
                      <a:pt x="237" y="252"/>
                    </a:cubicBezTo>
                    <a:cubicBezTo>
                      <a:pt x="295" y="219"/>
                      <a:pt x="295" y="219"/>
                      <a:pt x="295" y="219"/>
                    </a:cubicBezTo>
                    <a:cubicBezTo>
                      <a:pt x="296" y="219"/>
                      <a:pt x="297" y="218"/>
                      <a:pt x="297" y="218"/>
                    </a:cubicBezTo>
                    <a:cubicBezTo>
                      <a:pt x="310" y="200"/>
                      <a:pt x="310" y="200"/>
                      <a:pt x="310" y="200"/>
                    </a:cubicBezTo>
                    <a:cubicBezTo>
                      <a:pt x="307" y="298"/>
                      <a:pt x="304" y="430"/>
                      <a:pt x="303" y="436"/>
                    </a:cubicBezTo>
                    <a:cubicBezTo>
                      <a:pt x="303" y="436"/>
                      <a:pt x="303" y="436"/>
                      <a:pt x="303" y="437"/>
                    </a:cubicBezTo>
                    <a:cubicBezTo>
                      <a:pt x="305" y="447"/>
                      <a:pt x="314" y="454"/>
                      <a:pt x="325" y="454"/>
                    </a:cubicBezTo>
                    <a:cubicBezTo>
                      <a:pt x="336" y="454"/>
                      <a:pt x="345" y="446"/>
                      <a:pt x="345" y="436"/>
                    </a:cubicBezTo>
                    <a:cubicBezTo>
                      <a:pt x="353" y="342"/>
                      <a:pt x="353" y="342"/>
                      <a:pt x="353" y="342"/>
                    </a:cubicBezTo>
                    <a:cubicBezTo>
                      <a:pt x="360" y="436"/>
                      <a:pt x="360" y="436"/>
                      <a:pt x="360" y="436"/>
                    </a:cubicBezTo>
                    <a:cubicBezTo>
                      <a:pt x="361" y="446"/>
                      <a:pt x="369" y="454"/>
                      <a:pt x="380" y="454"/>
                    </a:cubicBezTo>
                    <a:cubicBezTo>
                      <a:pt x="381" y="454"/>
                      <a:pt x="381" y="454"/>
                      <a:pt x="381" y="454"/>
                    </a:cubicBezTo>
                    <a:cubicBezTo>
                      <a:pt x="392" y="454"/>
                      <a:pt x="401" y="446"/>
                      <a:pt x="402" y="437"/>
                    </a:cubicBezTo>
                    <a:cubicBezTo>
                      <a:pt x="402" y="436"/>
                      <a:pt x="402" y="436"/>
                      <a:pt x="402" y="436"/>
                    </a:cubicBezTo>
                    <a:cubicBezTo>
                      <a:pt x="402" y="433"/>
                      <a:pt x="401" y="404"/>
                      <a:pt x="400" y="286"/>
                    </a:cubicBezTo>
                    <a:cubicBezTo>
                      <a:pt x="401" y="286"/>
                      <a:pt x="402" y="286"/>
                      <a:pt x="403" y="286"/>
                    </a:cubicBezTo>
                    <a:cubicBezTo>
                      <a:pt x="409" y="286"/>
                      <a:pt x="415" y="282"/>
                      <a:pt x="418" y="277"/>
                    </a:cubicBezTo>
                    <a:cubicBezTo>
                      <a:pt x="449" y="204"/>
                      <a:pt x="449" y="204"/>
                      <a:pt x="449" y="204"/>
                    </a:cubicBezTo>
                    <a:cubicBezTo>
                      <a:pt x="453" y="195"/>
                      <a:pt x="452" y="186"/>
                      <a:pt x="448" y="177"/>
                    </a:cubicBezTo>
                    <a:close/>
                    <a:moveTo>
                      <a:pt x="230" y="241"/>
                    </a:moveTo>
                    <a:cubicBezTo>
                      <a:pt x="227" y="244"/>
                      <a:pt x="223" y="245"/>
                      <a:pt x="220" y="243"/>
                    </a:cubicBezTo>
                    <a:cubicBezTo>
                      <a:pt x="163" y="211"/>
                      <a:pt x="163" y="211"/>
                      <a:pt x="163" y="211"/>
                    </a:cubicBezTo>
                    <a:cubicBezTo>
                      <a:pt x="143" y="183"/>
                      <a:pt x="143" y="183"/>
                      <a:pt x="143" y="183"/>
                    </a:cubicBezTo>
                    <a:cubicBezTo>
                      <a:pt x="142" y="171"/>
                      <a:pt x="142" y="160"/>
                      <a:pt x="142" y="150"/>
                    </a:cubicBezTo>
                    <a:cubicBezTo>
                      <a:pt x="142" y="147"/>
                      <a:pt x="140" y="145"/>
                      <a:pt x="137" y="145"/>
                    </a:cubicBezTo>
                    <a:cubicBezTo>
                      <a:pt x="137" y="145"/>
                      <a:pt x="137" y="145"/>
                      <a:pt x="137" y="145"/>
                    </a:cubicBezTo>
                    <a:cubicBezTo>
                      <a:pt x="134" y="145"/>
                      <a:pt x="132" y="148"/>
                      <a:pt x="132" y="150"/>
                    </a:cubicBezTo>
                    <a:cubicBezTo>
                      <a:pt x="132" y="150"/>
                      <a:pt x="133" y="164"/>
                      <a:pt x="133" y="185"/>
                    </a:cubicBezTo>
                    <a:cubicBezTo>
                      <a:pt x="133" y="185"/>
                      <a:pt x="133" y="185"/>
                      <a:pt x="133" y="185"/>
                    </a:cubicBezTo>
                    <a:cubicBezTo>
                      <a:pt x="134" y="213"/>
                      <a:pt x="135" y="253"/>
                      <a:pt x="136" y="293"/>
                    </a:cubicBezTo>
                    <a:cubicBezTo>
                      <a:pt x="137" y="329"/>
                      <a:pt x="138" y="365"/>
                      <a:pt x="139" y="392"/>
                    </a:cubicBezTo>
                    <a:cubicBezTo>
                      <a:pt x="139" y="405"/>
                      <a:pt x="139" y="416"/>
                      <a:pt x="140" y="424"/>
                    </a:cubicBezTo>
                    <a:cubicBezTo>
                      <a:pt x="140" y="430"/>
                      <a:pt x="140" y="433"/>
                      <a:pt x="140" y="436"/>
                    </a:cubicBezTo>
                    <a:cubicBezTo>
                      <a:pt x="140" y="436"/>
                      <a:pt x="140" y="436"/>
                      <a:pt x="140" y="436"/>
                    </a:cubicBezTo>
                    <a:cubicBezTo>
                      <a:pt x="140" y="441"/>
                      <a:pt x="134" y="445"/>
                      <a:pt x="128" y="444"/>
                    </a:cubicBezTo>
                    <a:cubicBezTo>
                      <a:pt x="122" y="444"/>
                      <a:pt x="117" y="440"/>
                      <a:pt x="117" y="435"/>
                    </a:cubicBezTo>
                    <a:cubicBezTo>
                      <a:pt x="105" y="281"/>
                      <a:pt x="105" y="281"/>
                      <a:pt x="105" y="281"/>
                    </a:cubicBezTo>
                    <a:cubicBezTo>
                      <a:pt x="105" y="279"/>
                      <a:pt x="103" y="277"/>
                      <a:pt x="100" y="277"/>
                    </a:cubicBezTo>
                    <a:cubicBezTo>
                      <a:pt x="98" y="277"/>
                      <a:pt x="96" y="279"/>
                      <a:pt x="96" y="281"/>
                    </a:cubicBezTo>
                    <a:cubicBezTo>
                      <a:pt x="84" y="435"/>
                      <a:pt x="84" y="435"/>
                      <a:pt x="84" y="435"/>
                    </a:cubicBezTo>
                    <a:cubicBezTo>
                      <a:pt x="83" y="440"/>
                      <a:pt x="78" y="444"/>
                      <a:pt x="72" y="444"/>
                    </a:cubicBezTo>
                    <a:cubicBezTo>
                      <a:pt x="66" y="445"/>
                      <a:pt x="61" y="441"/>
                      <a:pt x="60" y="436"/>
                    </a:cubicBezTo>
                    <a:cubicBezTo>
                      <a:pt x="60" y="436"/>
                      <a:pt x="60" y="436"/>
                      <a:pt x="60" y="436"/>
                    </a:cubicBezTo>
                    <a:cubicBezTo>
                      <a:pt x="61" y="433"/>
                      <a:pt x="61" y="429"/>
                      <a:pt x="61" y="422"/>
                    </a:cubicBezTo>
                    <a:cubicBezTo>
                      <a:pt x="61" y="413"/>
                      <a:pt x="61" y="401"/>
                      <a:pt x="61" y="386"/>
                    </a:cubicBezTo>
                    <a:cubicBezTo>
                      <a:pt x="61" y="357"/>
                      <a:pt x="62" y="318"/>
                      <a:pt x="62" y="281"/>
                    </a:cubicBezTo>
                    <a:cubicBezTo>
                      <a:pt x="67" y="277"/>
                      <a:pt x="69" y="271"/>
                      <a:pt x="67" y="265"/>
                    </a:cubicBezTo>
                    <a:cubicBezTo>
                      <a:pt x="67" y="265"/>
                      <a:pt x="67" y="265"/>
                      <a:pt x="67" y="264"/>
                    </a:cubicBezTo>
                    <a:cubicBezTo>
                      <a:pt x="67" y="263"/>
                      <a:pt x="65" y="258"/>
                      <a:pt x="62" y="249"/>
                    </a:cubicBezTo>
                    <a:cubicBezTo>
                      <a:pt x="63" y="197"/>
                      <a:pt x="63" y="169"/>
                      <a:pt x="63" y="169"/>
                    </a:cubicBezTo>
                    <a:cubicBezTo>
                      <a:pt x="63" y="167"/>
                      <a:pt x="61" y="165"/>
                      <a:pt x="59" y="165"/>
                    </a:cubicBezTo>
                    <a:cubicBezTo>
                      <a:pt x="58" y="164"/>
                      <a:pt x="55" y="165"/>
                      <a:pt x="54" y="166"/>
                    </a:cubicBezTo>
                    <a:cubicBezTo>
                      <a:pt x="35" y="193"/>
                      <a:pt x="35" y="193"/>
                      <a:pt x="35" y="193"/>
                    </a:cubicBezTo>
                    <a:cubicBezTo>
                      <a:pt x="34" y="194"/>
                      <a:pt x="34" y="195"/>
                      <a:pt x="34" y="197"/>
                    </a:cubicBezTo>
                    <a:cubicBezTo>
                      <a:pt x="34" y="197"/>
                      <a:pt x="40" y="215"/>
                      <a:pt x="46" y="232"/>
                    </a:cubicBezTo>
                    <a:cubicBezTo>
                      <a:pt x="49" y="239"/>
                      <a:pt x="51" y="246"/>
                      <a:pt x="53" y="252"/>
                    </a:cubicBezTo>
                    <a:cubicBezTo>
                      <a:pt x="53" y="252"/>
                      <a:pt x="53" y="252"/>
                      <a:pt x="53" y="252"/>
                    </a:cubicBezTo>
                    <a:cubicBezTo>
                      <a:pt x="54" y="254"/>
                      <a:pt x="54" y="255"/>
                      <a:pt x="55" y="257"/>
                    </a:cubicBezTo>
                    <a:cubicBezTo>
                      <a:pt x="56" y="262"/>
                      <a:pt x="58" y="265"/>
                      <a:pt x="59" y="267"/>
                    </a:cubicBezTo>
                    <a:cubicBezTo>
                      <a:pt x="58" y="267"/>
                      <a:pt x="58" y="267"/>
                      <a:pt x="58" y="267"/>
                    </a:cubicBezTo>
                    <a:cubicBezTo>
                      <a:pt x="59" y="271"/>
                      <a:pt x="57" y="274"/>
                      <a:pt x="53" y="276"/>
                    </a:cubicBezTo>
                    <a:cubicBezTo>
                      <a:pt x="49" y="277"/>
                      <a:pt x="45" y="276"/>
                      <a:pt x="44" y="273"/>
                    </a:cubicBezTo>
                    <a:cubicBezTo>
                      <a:pt x="12" y="201"/>
                      <a:pt x="12" y="201"/>
                      <a:pt x="12" y="201"/>
                    </a:cubicBezTo>
                    <a:cubicBezTo>
                      <a:pt x="10" y="194"/>
                      <a:pt x="10" y="188"/>
                      <a:pt x="13" y="182"/>
                    </a:cubicBezTo>
                    <a:cubicBezTo>
                      <a:pt x="47" y="128"/>
                      <a:pt x="47" y="128"/>
                      <a:pt x="47" y="128"/>
                    </a:cubicBezTo>
                    <a:cubicBezTo>
                      <a:pt x="58" y="112"/>
                      <a:pt x="63" y="105"/>
                      <a:pt x="97" y="105"/>
                    </a:cubicBezTo>
                    <a:cubicBezTo>
                      <a:pt x="97" y="105"/>
                      <a:pt x="97" y="105"/>
                      <a:pt x="97" y="105"/>
                    </a:cubicBezTo>
                    <a:cubicBezTo>
                      <a:pt x="128" y="105"/>
                      <a:pt x="136" y="118"/>
                      <a:pt x="140" y="126"/>
                    </a:cubicBezTo>
                    <a:cubicBezTo>
                      <a:pt x="141" y="127"/>
                      <a:pt x="141" y="127"/>
                      <a:pt x="141" y="127"/>
                    </a:cubicBezTo>
                    <a:cubicBezTo>
                      <a:pt x="149" y="141"/>
                      <a:pt x="177" y="190"/>
                      <a:pt x="177" y="191"/>
                    </a:cubicBezTo>
                    <a:cubicBezTo>
                      <a:pt x="178" y="191"/>
                      <a:pt x="178" y="192"/>
                      <a:pt x="178" y="192"/>
                    </a:cubicBezTo>
                    <a:cubicBezTo>
                      <a:pt x="178" y="192"/>
                      <a:pt x="191" y="202"/>
                      <a:pt x="204" y="212"/>
                    </a:cubicBezTo>
                    <a:cubicBezTo>
                      <a:pt x="211" y="217"/>
                      <a:pt x="217" y="221"/>
                      <a:pt x="222" y="225"/>
                    </a:cubicBezTo>
                    <a:cubicBezTo>
                      <a:pt x="226" y="228"/>
                      <a:pt x="228" y="230"/>
                      <a:pt x="230" y="231"/>
                    </a:cubicBezTo>
                    <a:cubicBezTo>
                      <a:pt x="230" y="231"/>
                      <a:pt x="230" y="231"/>
                      <a:pt x="230" y="231"/>
                    </a:cubicBezTo>
                    <a:cubicBezTo>
                      <a:pt x="232" y="233"/>
                      <a:pt x="232" y="238"/>
                      <a:pt x="230" y="241"/>
                    </a:cubicBezTo>
                    <a:close/>
                    <a:moveTo>
                      <a:pt x="53" y="183"/>
                    </a:moveTo>
                    <a:cubicBezTo>
                      <a:pt x="53" y="192"/>
                      <a:pt x="53" y="206"/>
                      <a:pt x="53" y="223"/>
                    </a:cubicBezTo>
                    <a:cubicBezTo>
                      <a:pt x="50" y="214"/>
                      <a:pt x="47" y="204"/>
                      <a:pt x="44" y="196"/>
                    </a:cubicBezTo>
                    <a:lnTo>
                      <a:pt x="53" y="183"/>
                    </a:lnTo>
                    <a:close/>
                    <a:moveTo>
                      <a:pt x="440" y="201"/>
                    </a:moveTo>
                    <a:cubicBezTo>
                      <a:pt x="409" y="273"/>
                      <a:pt x="409" y="273"/>
                      <a:pt x="409" y="273"/>
                    </a:cubicBezTo>
                    <a:cubicBezTo>
                      <a:pt x="408" y="276"/>
                      <a:pt x="404" y="277"/>
                      <a:pt x="400" y="276"/>
                    </a:cubicBezTo>
                    <a:cubicBezTo>
                      <a:pt x="396" y="274"/>
                      <a:pt x="394" y="271"/>
                      <a:pt x="394" y="267"/>
                    </a:cubicBezTo>
                    <a:cubicBezTo>
                      <a:pt x="394" y="267"/>
                      <a:pt x="394" y="267"/>
                      <a:pt x="394" y="267"/>
                    </a:cubicBezTo>
                    <a:cubicBezTo>
                      <a:pt x="395" y="265"/>
                      <a:pt x="396" y="262"/>
                      <a:pt x="398" y="257"/>
                    </a:cubicBezTo>
                    <a:cubicBezTo>
                      <a:pt x="399" y="255"/>
                      <a:pt x="399" y="254"/>
                      <a:pt x="400" y="252"/>
                    </a:cubicBezTo>
                    <a:cubicBezTo>
                      <a:pt x="400" y="252"/>
                      <a:pt x="400" y="252"/>
                      <a:pt x="400" y="252"/>
                    </a:cubicBezTo>
                    <a:cubicBezTo>
                      <a:pt x="402" y="246"/>
                      <a:pt x="404" y="239"/>
                      <a:pt x="407" y="232"/>
                    </a:cubicBezTo>
                    <a:cubicBezTo>
                      <a:pt x="413" y="215"/>
                      <a:pt x="419" y="197"/>
                      <a:pt x="419" y="197"/>
                    </a:cubicBezTo>
                    <a:cubicBezTo>
                      <a:pt x="419" y="195"/>
                      <a:pt x="419" y="194"/>
                      <a:pt x="418" y="193"/>
                    </a:cubicBezTo>
                    <a:cubicBezTo>
                      <a:pt x="399" y="166"/>
                      <a:pt x="399" y="166"/>
                      <a:pt x="399" y="166"/>
                    </a:cubicBezTo>
                    <a:cubicBezTo>
                      <a:pt x="397" y="165"/>
                      <a:pt x="395" y="164"/>
                      <a:pt x="393" y="165"/>
                    </a:cubicBezTo>
                    <a:cubicBezTo>
                      <a:pt x="391" y="165"/>
                      <a:pt x="390" y="167"/>
                      <a:pt x="390" y="169"/>
                    </a:cubicBezTo>
                    <a:cubicBezTo>
                      <a:pt x="390" y="169"/>
                      <a:pt x="390" y="197"/>
                      <a:pt x="391" y="249"/>
                    </a:cubicBezTo>
                    <a:cubicBezTo>
                      <a:pt x="388" y="258"/>
                      <a:pt x="386" y="263"/>
                      <a:pt x="386" y="264"/>
                    </a:cubicBezTo>
                    <a:cubicBezTo>
                      <a:pt x="386" y="265"/>
                      <a:pt x="385" y="265"/>
                      <a:pt x="385" y="265"/>
                    </a:cubicBezTo>
                    <a:cubicBezTo>
                      <a:pt x="384" y="271"/>
                      <a:pt x="386" y="277"/>
                      <a:pt x="391" y="281"/>
                    </a:cubicBezTo>
                    <a:cubicBezTo>
                      <a:pt x="391" y="318"/>
                      <a:pt x="392" y="357"/>
                      <a:pt x="392" y="386"/>
                    </a:cubicBezTo>
                    <a:cubicBezTo>
                      <a:pt x="392" y="401"/>
                      <a:pt x="392" y="413"/>
                      <a:pt x="392" y="422"/>
                    </a:cubicBezTo>
                    <a:cubicBezTo>
                      <a:pt x="392" y="429"/>
                      <a:pt x="392" y="433"/>
                      <a:pt x="392" y="436"/>
                    </a:cubicBezTo>
                    <a:cubicBezTo>
                      <a:pt x="392" y="436"/>
                      <a:pt x="392" y="436"/>
                      <a:pt x="392" y="436"/>
                    </a:cubicBezTo>
                    <a:cubicBezTo>
                      <a:pt x="392" y="441"/>
                      <a:pt x="387" y="445"/>
                      <a:pt x="381" y="444"/>
                    </a:cubicBezTo>
                    <a:cubicBezTo>
                      <a:pt x="375" y="444"/>
                      <a:pt x="370" y="440"/>
                      <a:pt x="369" y="435"/>
                    </a:cubicBezTo>
                    <a:cubicBezTo>
                      <a:pt x="357" y="281"/>
                      <a:pt x="357" y="281"/>
                      <a:pt x="357" y="281"/>
                    </a:cubicBezTo>
                    <a:cubicBezTo>
                      <a:pt x="357" y="279"/>
                      <a:pt x="355" y="277"/>
                      <a:pt x="353" y="277"/>
                    </a:cubicBezTo>
                    <a:cubicBezTo>
                      <a:pt x="350" y="277"/>
                      <a:pt x="348" y="279"/>
                      <a:pt x="348" y="281"/>
                    </a:cubicBezTo>
                    <a:cubicBezTo>
                      <a:pt x="336" y="435"/>
                      <a:pt x="336" y="435"/>
                      <a:pt x="336" y="435"/>
                    </a:cubicBezTo>
                    <a:cubicBezTo>
                      <a:pt x="336" y="440"/>
                      <a:pt x="331" y="444"/>
                      <a:pt x="325" y="444"/>
                    </a:cubicBezTo>
                    <a:cubicBezTo>
                      <a:pt x="319" y="445"/>
                      <a:pt x="313" y="441"/>
                      <a:pt x="313" y="436"/>
                    </a:cubicBezTo>
                    <a:cubicBezTo>
                      <a:pt x="313" y="436"/>
                      <a:pt x="313" y="436"/>
                      <a:pt x="313" y="436"/>
                    </a:cubicBezTo>
                    <a:cubicBezTo>
                      <a:pt x="313" y="433"/>
                      <a:pt x="313" y="430"/>
                      <a:pt x="313" y="424"/>
                    </a:cubicBezTo>
                    <a:cubicBezTo>
                      <a:pt x="313" y="416"/>
                      <a:pt x="314" y="405"/>
                      <a:pt x="314" y="392"/>
                    </a:cubicBezTo>
                    <a:cubicBezTo>
                      <a:pt x="315" y="365"/>
                      <a:pt x="316" y="329"/>
                      <a:pt x="317" y="293"/>
                    </a:cubicBezTo>
                    <a:cubicBezTo>
                      <a:pt x="318" y="253"/>
                      <a:pt x="319" y="213"/>
                      <a:pt x="320" y="185"/>
                    </a:cubicBezTo>
                    <a:cubicBezTo>
                      <a:pt x="320" y="185"/>
                      <a:pt x="320" y="185"/>
                      <a:pt x="320" y="185"/>
                    </a:cubicBezTo>
                    <a:cubicBezTo>
                      <a:pt x="320" y="164"/>
                      <a:pt x="320" y="150"/>
                      <a:pt x="320" y="150"/>
                    </a:cubicBezTo>
                    <a:cubicBezTo>
                      <a:pt x="321" y="148"/>
                      <a:pt x="318" y="145"/>
                      <a:pt x="316" y="145"/>
                    </a:cubicBezTo>
                    <a:cubicBezTo>
                      <a:pt x="316" y="145"/>
                      <a:pt x="316" y="145"/>
                      <a:pt x="316" y="145"/>
                    </a:cubicBezTo>
                    <a:cubicBezTo>
                      <a:pt x="313" y="145"/>
                      <a:pt x="311" y="147"/>
                      <a:pt x="311" y="150"/>
                    </a:cubicBezTo>
                    <a:cubicBezTo>
                      <a:pt x="311" y="160"/>
                      <a:pt x="310" y="171"/>
                      <a:pt x="310" y="183"/>
                    </a:cubicBezTo>
                    <a:cubicBezTo>
                      <a:pt x="290" y="211"/>
                      <a:pt x="290" y="211"/>
                      <a:pt x="290" y="211"/>
                    </a:cubicBezTo>
                    <a:cubicBezTo>
                      <a:pt x="241" y="239"/>
                      <a:pt x="241" y="239"/>
                      <a:pt x="241" y="239"/>
                    </a:cubicBezTo>
                    <a:cubicBezTo>
                      <a:pt x="242" y="233"/>
                      <a:pt x="240" y="228"/>
                      <a:pt x="236" y="224"/>
                    </a:cubicBezTo>
                    <a:cubicBezTo>
                      <a:pt x="236" y="224"/>
                      <a:pt x="236" y="224"/>
                      <a:pt x="236" y="223"/>
                    </a:cubicBezTo>
                    <a:cubicBezTo>
                      <a:pt x="235" y="223"/>
                      <a:pt x="235" y="223"/>
                      <a:pt x="234" y="222"/>
                    </a:cubicBezTo>
                    <a:cubicBezTo>
                      <a:pt x="249" y="211"/>
                      <a:pt x="274" y="192"/>
                      <a:pt x="274" y="192"/>
                    </a:cubicBezTo>
                    <a:cubicBezTo>
                      <a:pt x="275" y="192"/>
                      <a:pt x="275" y="191"/>
                      <a:pt x="276" y="191"/>
                    </a:cubicBezTo>
                    <a:cubicBezTo>
                      <a:pt x="276" y="190"/>
                      <a:pt x="304" y="141"/>
                      <a:pt x="312" y="127"/>
                    </a:cubicBezTo>
                    <a:cubicBezTo>
                      <a:pt x="313" y="126"/>
                      <a:pt x="313" y="126"/>
                      <a:pt x="313" y="126"/>
                    </a:cubicBezTo>
                    <a:cubicBezTo>
                      <a:pt x="317" y="118"/>
                      <a:pt x="324" y="105"/>
                      <a:pt x="356" y="105"/>
                    </a:cubicBezTo>
                    <a:cubicBezTo>
                      <a:pt x="356" y="105"/>
                      <a:pt x="356" y="105"/>
                      <a:pt x="356" y="105"/>
                    </a:cubicBezTo>
                    <a:cubicBezTo>
                      <a:pt x="390" y="105"/>
                      <a:pt x="395" y="112"/>
                      <a:pt x="406" y="128"/>
                    </a:cubicBezTo>
                    <a:cubicBezTo>
                      <a:pt x="440" y="182"/>
                      <a:pt x="440" y="182"/>
                      <a:pt x="440" y="182"/>
                    </a:cubicBezTo>
                    <a:cubicBezTo>
                      <a:pt x="443" y="188"/>
                      <a:pt x="443" y="194"/>
                      <a:pt x="440" y="201"/>
                    </a:cubicBezTo>
                    <a:close/>
                    <a:moveTo>
                      <a:pt x="400" y="183"/>
                    </a:moveTo>
                    <a:cubicBezTo>
                      <a:pt x="409" y="196"/>
                      <a:pt x="409" y="196"/>
                      <a:pt x="409" y="196"/>
                    </a:cubicBezTo>
                    <a:cubicBezTo>
                      <a:pt x="406" y="204"/>
                      <a:pt x="403" y="214"/>
                      <a:pt x="400" y="223"/>
                    </a:cubicBezTo>
                    <a:cubicBezTo>
                      <a:pt x="400" y="206"/>
                      <a:pt x="400" y="192"/>
                      <a:pt x="400" y="183"/>
                    </a:cubicBezTo>
                    <a:close/>
                    <a:moveTo>
                      <a:pt x="99" y="86"/>
                    </a:moveTo>
                    <a:cubicBezTo>
                      <a:pt x="122" y="86"/>
                      <a:pt x="142" y="67"/>
                      <a:pt x="142" y="43"/>
                    </a:cubicBezTo>
                    <a:cubicBezTo>
                      <a:pt x="142" y="19"/>
                      <a:pt x="122" y="0"/>
                      <a:pt x="99" y="0"/>
                    </a:cubicBezTo>
                    <a:cubicBezTo>
                      <a:pt x="75" y="0"/>
                      <a:pt x="55" y="19"/>
                      <a:pt x="55" y="43"/>
                    </a:cubicBezTo>
                    <a:cubicBezTo>
                      <a:pt x="55" y="67"/>
                      <a:pt x="75" y="86"/>
                      <a:pt x="99" y="86"/>
                    </a:cubicBezTo>
                    <a:close/>
                    <a:moveTo>
                      <a:pt x="99" y="9"/>
                    </a:moveTo>
                    <a:cubicBezTo>
                      <a:pt x="117" y="9"/>
                      <a:pt x="132" y="24"/>
                      <a:pt x="132" y="43"/>
                    </a:cubicBezTo>
                    <a:cubicBezTo>
                      <a:pt x="132" y="62"/>
                      <a:pt x="117" y="77"/>
                      <a:pt x="99" y="77"/>
                    </a:cubicBezTo>
                    <a:cubicBezTo>
                      <a:pt x="80" y="77"/>
                      <a:pt x="65" y="62"/>
                      <a:pt x="65" y="43"/>
                    </a:cubicBezTo>
                    <a:cubicBezTo>
                      <a:pt x="65" y="24"/>
                      <a:pt x="80" y="9"/>
                      <a:pt x="99" y="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2" name="Groupe 31"/>
          <p:cNvGrpSpPr/>
          <p:nvPr/>
        </p:nvGrpSpPr>
        <p:grpSpPr>
          <a:xfrm>
            <a:off x="166794" y="5260051"/>
            <a:ext cx="3992958" cy="1097280"/>
            <a:chOff x="166794" y="5260051"/>
            <a:chExt cx="3992958" cy="1097280"/>
          </a:xfrm>
        </p:grpSpPr>
        <p:sp>
          <p:nvSpPr>
            <p:cNvPr id="30" name="Rectangle 29"/>
            <p:cNvSpPr/>
            <p:nvPr/>
          </p:nvSpPr>
          <p:spPr>
            <a:xfrm>
              <a:off x="485419" y="5260051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220200" y="5485526"/>
              <a:ext cx="25719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rgbClr val="616060"/>
                  </a:solidFill>
                </a:defRPr>
              </a:lvl1pPr>
            </a:lstStyle>
            <a:p>
              <a:endParaRPr lang="fr-FR" dirty="0"/>
            </a:p>
          </p:txBody>
        </p:sp>
        <p:grpSp>
          <p:nvGrpSpPr>
            <p:cNvPr id="23" name="Groupe 22"/>
            <p:cNvGrpSpPr/>
            <p:nvPr/>
          </p:nvGrpSpPr>
          <p:grpSpPr>
            <a:xfrm>
              <a:off x="166794" y="5358691"/>
              <a:ext cx="900000" cy="900000"/>
              <a:chOff x="9907451" y="2812913"/>
              <a:chExt cx="1097280" cy="1097280"/>
            </a:xfrm>
          </p:grpSpPr>
          <p:sp>
            <p:nvSpPr>
              <p:cNvPr id="24" name="Oval 18"/>
              <p:cNvSpPr>
                <a:spLocks noChangeArrowheads="1"/>
              </p:cNvSpPr>
              <p:nvPr/>
            </p:nvSpPr>
            <p:spPr bwMode="auto">
              <a:xfrm>
                <a:off x="9907451" y="2812913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Open Sans Light"/>
                </a:endParaRPr>
              </a:p>
            </p:txBody>
          </p:sp>
          <p:sp>
            <p:nvSpPr>
              <p:cNvPr id="25" name="Freeform 36"/>
              <p:cNvSpPr>
                <a:spLocks noEditPoints="1"/>
              </p:cNvSpPr>
              <p:nvPr/>
            </p:nvSpPr>
            <p:spPr bwMode="auto">
              <a:xfrm>
                <a:off x="10094483" y="3001768"/>
                <a:ext cx="723655" cy="658805"/>
              </a:xfrm>
              <a:custGeom>
                <a:avLst/>
                <a:gdLst>
                  <a:gd name="T0" fmla="*/ 588 w 701"/>
                  <a:gd name="T1" fmla="*/ 527 h 638"/>
                  <a:gd name="T2" fmla="*/ 375 w 701"/>
                  <a:gd name="T3" fmla="*/ 311 h 638"/>
                  <a:gd name="T4" fmla="*/ 436 w 701"/>
                  <a:gd name="T5" fmla="*/ 281 h 638"/>
                  <a:gd name="T6" fmla="*/ 563 w 701"/>
                  <a:gd name="T7" fmla="*/ 258 h 638"/>
                  <a:gd name="T8" fmla="*/ 432 w 701"/>
                  <a:gd name="T9" fmla="*/ 258 h 638"/>
                  <a:gd name="T10" fmla="*/ 371 w 701"/>
                  <a:gd name="T11" fmla="*/ 283 h 638"/>
                  <a:gd name="T12" fmla="*/ 382 w 701"/>
                  <a:gd name="T13" fmla="*/ 128 h 638"/>
                  <a:gd name="T14" fmla="*/ 469 w 701"/>
                  <a:gd name="T15" fmla="*/ 66 h 638"/>
                  <a:gd name="T16" fmla="*/ 338 w 701"/>
                  <a:gd name="T17" fmla="*/ 66 h 638"/>
                  <a:gd name="T18" fmla="*/ 319 w 701"/>
                  <a:gd name="T19" fmla="*/ 229 h 638"/>
                  <a:gd name="T20" fmla="*/ 205 w 701"/>
                  <a:gd name="T21" fmla="*/ 283 h 638"/>
                  <a:gd name="T22" fmla="*/ 131 w 701"/>
                  <a:gd name="T23" fmla="*/ 258 h 638"/>
                  <a:gd name="T24" fmla="*/ 0 w 701"/>
                  <a:gd name="T25" fmla="*/ 258 h 638"/>
                  <a:gd name="T26" fmla="*/ 127 w 701"/>
                  <a:gd name="T27" fmla="*/ 280 h 638"/>
                  <a:gd name="T28" fmla="*/ 201 w 701"/>
                  <a:gd name="T29" fmla="*/ 311 h 638"/>
                  <a:gd name="T30" fmla="*/ 210 w 701"/>
                  <a:gd name="T31" fmla="*/ 472 h 638"/>
                  <a:gd name="T32" fmla="*/ 130 w 701"/>
                  <a:gd name="T33" fmla="*/ 536 h 638"/>
                  <a:gd name="T34" fmla="*/ 262 w 701"/>
                  <a:gd name="T35" fmla="*/ 536 h 638"/>
                  <a:gd name="T36" fmla="*/ 258 w 701"/>
                  <a:gd name="T37" fmla="*/ 393 h 638"/>
                  <a:gd name="T38" fmla="*/ 348 w 701"/>
                  <a:gd name="T39" fmla="*/ 374 h 638"/>
                  <a:gd name="T40" fmla="*/ 570 w 701"/>
                  <a:gd name="T41" fmla="*/ 572 h 638"/>
                  <a:gd name="T42" fmla="*/ 701 w 701"/>
                  <a:gd name="T43" fmla="*/ 572 h 638"/>
                  <a:gd name="T44" fmla="*/ 498 w 701"/>
                  <a:gd name="T45" fmla="*/ 206 h 638"/>
                  <a:gd name="T46" fmla="*/ 498 w 701"/>
                  <a:gd name="T47" fmla="*/ 309 h 638"/>
                  <a:gd name="T48" fmla="*/ 448 w 701"/>
                  <a:gd name="T49" fmla="*/ 270 h 638"/>
                  <a:gd name="T50" fmla="*/ 446 w 701"/>
                  <a:gd name="T51" fmla="*/ 258 h 638"/>
                  <a:gd name="T52" fmla="*/ 352 w 701"/>
                  <a:gd name="T53" fmla="*/ 66 h 638"/>
                  <a:gd name="T54" fmla="*/ 455 w 701"/>
                  <a:gd name="T55" fmla="*/ 66 h 638"/>
                  <a:gd name="T56" fmla="*/ 352 w 701"/>
                  <a:gd name="T57" fmla="*/ 66 h 638"/>
                  <a:gd name="T58" fmla="*/ 14 w 701"/>
                  <a:gd name="T59" fmla="*/ 258 h 638"/>
                  <a:gd name="T60" fmla="*/ 117 w 701"/>
                  <a:gd name="T61" fmla="*/ 258 h 638"/>
                  <a:gd name="T62" fmla="*/ 248 w 701"/>
                  <a:gd name="T63" fmla="*/ 536 h 638"/>
                  <a:gd name="T64" fmla="*/ 144 w 701"/>
                  <a:gd name="T65" fmla="*/ 536 h 638"/>
                  <a:gd name="T66" fmla="*/ 248 w 701"/>
                  <a:gd name="T67" fmla="*/ 536 h 638"/>
                  <a:gd name="T68" fmla="*/ 288 w 701"/>
                  <a:gd name="T69" fmla="*/ 237 h 638"/>
                  <a:gd name="T70" fmla="*/ 288 w 701"/>
                  <a:gd name="T71" fmla="*/ 384 h 638"/>
                  <a:gd name="T72" fmla="*/ 635 w 701"/>
                  <a:gd name="T73" fmla="*/ 624 h 638"/>
                  <a:gd name="T74" fmla="*/ 635 w 701"/>
                  <a:gd name="T75" fmla="*/ 521 h 638"/>
                  <a:gd name="T76" fmla="*/ 635 w 701"/>
                  <a:gd name="T77" fmla="*/ 624 h 6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701" h="638">
                    <a:moveTo>
                      <a:pt x="635" y="507"/>
                    </a:moveTo>
                    <a:cubicBezTo>
                      <a:pt x="617" y="507"/>
                      <a:pt x="600" y="514"/>
                      <a:pt x="588" y="527"/>
                    </a:cubicBezTo>
                    <a:cubicBezTo>
                      <a:pt x="357" y="364"/>
                      <a:pt x="357" y="364"/>
                      <a:pt x="357" y="364"/>
                    </a:cubicBezTo>
                    <a:cubicBezTo>
                      <a:pt x="368" y="349"/>
                      <a:pt x="375" y="331"/>
                      <a:pt x="375" y="311"/>
                    </a:cubicBezTo>
                    <a:cubicBezTo>
                      <a:pt x="375" y="306"/>
                      <a:pt x="375" y="301"/>
                      <a:pt x="374" y="296"/>
                    </a:cubicBezTo>
                    <a:cubicBezTo>
                      <a:pt x="436" y="281"/>
                      <a:pt x="436" y="281"/>
                      <a:pt x="436" y="281"/>
                    </a:cubicBezTo>
                    <a:cubicBezTo>
                      <a:pt x="445" y="306"/>
                      <a:pt x="469" y="323"/>
                      <a:pt x="498" y="323"/>
                    </a:cubicBezTo>
                    <a:cubicBezTo>
                      <a:pt x="534" y="323"/>
                      <a:pt x="563" y="294"/>
                      <a:pt x="563" y="258"/>
                    </a:cubicBezTo>
                    <a:cubicBezTo>
                      <a:pt x="563" y="222"/>
                      <a:pt x="534" y="192"/>
                      <a:pt x="498" y="192"/>
                    </a:cubicBezTo>
                    <a:cubicBezTo>
                      <a:pt x="461" y="192"/>
                      <a:pt x="432" y="222"/>
                      <a:pt x="432" y="258"/>
                    </a:cubicBezTo>
                    <a:cubicBezTo>
                      <a:pt x="432" y="261"/>
                      <a:pt x="432" y="264"/>
                      <a:pt x="433" y="267"/>
                    </a:cubicBezTo>
                    <a:cubicBezTo>
                      <a:pt x="371" y="283"/>
                      <a:pt x="371" y="283"/>
                      <a:pt x="371" y="283"/>
                    </a:cubicBezTo>
                    <a:cubicBezTo>
                      <a:pt x="364" y="262"/>
                      <a:pt x="350" y="246"/>
                      <a:pt x="331" y="235"/>
                    </a:cubicBezTo>
                    <a:cubicBezTo>
                      <a:pt x="382" y="128"/>
                      <a:pt x="382" y="128"/>
                      <a:pt x="382" y="128"/>
                    </a:cubicBezTo>
                    <a:cubicBezTo>
                      <a:pt x="389" y="130"/>
                      <a:pt x="396" y="132"/>
                      <a:pt x="403" y="132"/>
                    </a:cubicBezTo>
                    <a:cubicBezTo>
                      <a:pt x="439" y="132"/>
                      <a:pt x="469" y="102"/>
                      <a:pt x="469" y="66"/>
                    </a:cubicBezTo>
                    <a:cubicBezTo>
                      <a:pt x="469" y="30"/>
                      <a:pt x="439" y="0"/>
                      <a:pt x="403" y="0"/>
                    </a:cubicBezTo>
                    <a:cubicBezTo>
                      <a:pt x="367" y="0"/>
                      <a:pt x="338" y="30"/>
                      <a:pt x="338" y="66"/>
                    </a:cubicBezTo>
                    <a:cubicBezTo>
                      <a:pt x="338" y="90"/>
                      <a:pt x="350" y="110"/>
                      <a:pt x="369" y="122"/>
                    </a:cubicBezTo>
                    <a:cubicBezTo>
                      <a:pt x="319" y="229"/>
                      <a:pt x="319" y="229"/>
                      <a:pt x="319" y="229"/>
                    </a:cubicBezTo>
                    <a:cubicBezTo>
                      <a:pt x="309" y="225"/>
                      <a:pt x="299" y="223"/>
                      <a:pt x="288" y="223"/>
                    </a:cubicBezTo>
                    <a:cubicBezTo>
                      <a:pt x="250" y="223"/>
                      <a:pt x="217" y="249"/>
                      <a:pt x="205" y="283"/>
                    </a:cubicBezTo>
                    <a:cubicBezTo>
                      <a:pt x="130" y="267"/>
                      <a:pt x="130" y="267"/>
                      <a:pt x="130" y="267"/>
                    </a:cubicBezTo>
                    <a:cubicBezTo>
                      <a:pt x="131" y="264"/>
                      <a:pt x="131" y="261"/>
                      <a:pt x="131" y="258"/>
                    </a:cubicBezTo>
                    <a:cubicBezTo>
                      <a:pt x="131" y="222"/>
                      <a:pt x="101" y="192"/>
                      <a:pt x="65" y="192"/>
                    </a:cubicBezTo>
                    <a:cubicBezTo>
                      <a:pt x="29" y="192"/>
                      <a:pt x="0" y="222"/>
                      <a:pt x="0" y="258"/>
                    </a:cubicBezTo>
                    <a:cubicBezTo>
                      <a:pt x="0" y="294"/>
                      <a:pt x="29" y="323"/>
                      <a:pt x="65" y="323"/>
                    </a:cubicBezTo>
                    <a:cubicBezTo>
                      <a:pt x="93" y="323"/>
                      <a:pt x="118" y="305"/>
                      <a:pt x="127" y="280"/>
                    </a:cubicBezTo>
                    <a:cubicBezTo>
                      <a:pt x="202" y="297"/>
                      <a:pt x="202" y="297"/>
                      <a:pt x="202" y="297"/>
                    </a:cubicBezTo>
                    <a:cubicBezTo>
                      <a:pt x="201" y="301"/>
                      <a:pt x="201" y="306"/>
                      <a:pt x="201" y="311"/>
                    </a:cubicBezTo>
                    <a:cubicBezTo>
                      <a:pt x="201" y="343"/>
                      <a:pt x="219" y="372"/>
                      <a:pt x="246" y="387"/>
                    </a:cubicBezTo>
                    <a:cubicBezTo>
                      <a:pt x="210" y="472"/>
                      <a:pt x="210" y="472"/>
                      <a:pt x="210" y="472"/>
                    </a:cubicBezTo>
                    <a:cubicBezTo>
                      <a:pt x="206" y="471"/>
                      <a:pt x="201" y="471"/>
                      <a:pt x="196" y="471"/>
                    </a:cubicBezTo>
                    <a:cubicBezTo>
                      <a:pt x="160" y="471"/>
                      <a:pt x="130" y="500"/>
                      <a:pt x="130" y="536"/>
                    </a:cubicBezTo>
                    <a:cubicBezTo>
                      <a:pt x="130" y="573"/>
                      <a:pt x="160" y="602"/>
                      <a:pt x="196" y="602"/>
                    </a:cubicBezTo>
                    <a:cubicBezTo>
                      <a:pt x="232" y="602"/>
                      <a:pt x="262" y="573"/>
                      <a:pt x="262" y="536"/>
                    </a:cubicBezTo>
                    <a:cubicBezTo>
                      <a:pt x="262" y="510"/>
                      <a:pt x="246" y="487"/>
                      <a:pt x="224" y="477"/>
                    </a:cubicBezTo>
                    <a:cubicBezTo>
                      <a:pt x="258" y="393"/>
                      <a:pt x="258" y="393"/>
                      <a:pt x="258" y="393"/>
                    </a:cubicBezTo>
                    <a:cubicBezTo>
                      <a:pt x="268" y="396"/>
                      <a:pt x="278" y="398"/>
                      <a:pt x="288" y="398"/>
                    </a:cubicBezTo>
                    <a:cubicBezTo>
                      <a:pt x="311" y="398"/>
                      <a:pt x="332" y="389"/>
                      <a:pt x="348" y="374"/>
                    </a:cubicBezTo>
                    <a:cubicBezTo>
                      <a:pt x="580" y="538"/>
                      <a:pt x="580" y="538"/>
                      <a:pt x="580" y="538"/>
                    </a:cubicBezTo>
                    <a:cubicBezTo>
                      <a:pt x="573" y="548"/>
                      <a:pt x="570" y="560"/>
                      <a:pt x="570" y="572"/>
                    </a:cubicBezTo>
                    <a:cubicBezTo>
                      <a:pt x="570" y="609"/>
                      <a:pt x="599" y="638"/>
                      <a:pt x="635" y="638"/>
                    </a:cubicBezTo>
                    <a:cubicBezTo>
                      <a:pt x="672" y="638"/>
                      <a:pt x="701" y="609"/>
                      <a:pt x="701" y="572"/>
                    </a:cubicBezTo>
                    <a:cubicBezTo>
                      <a:pt x="701" y="536"/>
                      <a:pt x="672" y="507"/>
                      <a:pt x="635" y="507"/>
                    </a:cubicBezTo>
                    <a:close/>
                    <a:moveTo>
                      <a:pt x="498" y="206"/>
                    </a:moveTo>
                    <a:cubicBezTo>
                      <a:pt x="526" y="206"/>
                      <a:pt x="549" y="229"/>
                      <a:pt x="549" y="258"/>
                    </a:cubicBezTo>
                    <a:cubicBezTo>
                      <a:pt x="549" y="286"/>
                      <a:pt x="526" y="309"/>
                      <a:pt x="498" y="309"/>
                    </a:cubicBezTo>
                    <a:cubicBezTo>
                      <a:pt x="473" y="309"/>
                      <a:pt x="453" y="293"/>
                      <a:pt x="448" y="270"/>
                    </a:cubicBezTo>
                    <a:cubicBezTo>
                      <a:pt x="448" y="270"/>
                      <a:pt x="448" y="270"/>
                      <a:pt x="448" y="270"/>
                    </a:cubicBezTo>
                    <a:cubicBezTo>
                      <a:pt x="448" y="270"/>
                      <a:pt x="448" y="270"/>
                      <a:pt x="448" y="270"/>
                    </a:cubicBezTo>
                    <a:cubicBezTo>
                      <a:pt x="447" y="266"/>
                      <a:pt x="446" y="262"/>
                      <a:pt x="446" y="258"/>
                    </a:cubicBezTo>
                    <a:cubicBezTo>
                      <a:pt x="446" y="229"/>
                      <a:pt x="469" y="206"/>
                      <a:pt x="498" y="206"/>
                    </a:cubicBezTo>
                    <a:close/>
                    <a:moveTo>
                      <a:pt x="352" y="66"/>
                    </a:moveTo>
                    <a:cubicBezTo>
                      <a:pt x="352" y="37"/>
                      <a:pt x="375" y="14"/>
                      <a:pt x="403" y="14"/>
                    </a:cubicBezTo>
                    <a:cubicBezTo>
                      <a:pt x="432" y="14"/>
                      <a:pt x="455" y="37"/>
                      <a:pt x="455" y="66"/>
                    </a:cubicBezTo>
                    <a:cubicBezTo>
                      <a:pt x="455" y="94"/>
                      <a:pt x="432" y="118"/>
                      <a:pt x="403" y="118"/>
                    </a:cubicBezTo>
                    <a:cubicBezTo>
                      <a:pt x="375" y="118"/>
                      <a:pt x="352" y="94"/>
                      <a:pt x="352" y="66"/>
                    </a:cubicBezTo>
                    <a:close/>
                    <a:moveTo>
                      <a:pt x="65" y="309"/>
                    </a:moveTo>
                    <a:cubicBezTo>
                      <a:pt x="37" y="309"/>
                      <a:pt x="14" y="286"/>
                      <a:pt x="14" y="258"/>
                    </a:cubicBezTo>
                    <a:cubicBezTo>
                      <a:pt x="14" y="229"/>
                      <a:pt x="37" y="206"/>
                      <a:pt x="65" y="206"/>
                    </a:cubicBezTo>
                    <a:cubicBezTo>
                      <a:pt x="94" y="206"/>
                      <a:pt x="117" y="229"/>
                      <a:pt x="117" y="258"/>
                    </a:cubicBezTo>
                    <a:cubicBezTo>
                      <a:pt x="117" y="286"/>
                      <a:pt x="94" y="309"/>
                      <a:pt x="65" y="309"/>
                    </a:cubicBezTo>
                    <a:close/>
                    <a:moveTo>
                      <a:pt x="248" y="536"/>
                    </a:moveTo>
                    <a:cubicBezTo>
                      <a:pt x="248" y="565"/>
                      <a:pt x="225" y="588"/>
                      <a:pt x="196" y="588"/>
                    </a:cubicBezTo>
                    <a:cubicBezTo>
                      <a:pt x="168" y="588"/>
                      <a:pt x="144" y="565"/>
                      <a:pt x="144" y="536"/>
                    </a:cubicBezTo>
                    <a:cubicBezTo>
                      <a:pt x="144" y="508"/>
                      <a:pt x="168" y="485"/>
                      <a:pt x="196" y="485"/>
                    </a:cubicBezTo>
                    <a:cubicBezTo>
                      <a:pt x="225" y="485"/>
                      <a:pt x="248" y="508"/>
                      <a:pt x="248" y="536"/>
                    </a:cubicBezTo>
                    <a:close/>
                    <a:moveTo>
                      <a:pt x="215" y="311"/>
                    </a:moveTo>
                    <a:cubicBezTo>
                      <a:pt x="215" y="270"/>
                      <a:pt x="248" y="237"/>
                      <a:pt x="288" y="237"/>
                    </a:cubicBezTo>
                    <a:cubicBezTo>
                      <a:pt x="328" y="237"/>
                      <a:pt x="361" y="270"/>
                      <a:pt x="361" y="311"/>
                    </a:cubicBezTo>
                    <a:cubicBezTo>
                      <a:pt x="361" y="351"/>
                      <a:pt x="328" y="384"/>
                      <a:pt x="288" y="384"/>
                    </a:cubicBezTo>
                    <a:cubicBezTo>
                      <a:pt x="248" y="384"/>
                      <a:pt x="215" y="351"/>
                      <a:pt x="215" y="311"/>
                    </a:cubicBezTo>
                    <a:close/>
                    <a:moveTo>
                      <a:pt x="635" y="624"/>
                    </a:moveTo>
                    <a:cubicBezTo>
                      <a:pt x="607" y="624"/>
                      <a:pt x="584" y="601"/>
                      <a:pt x="584" y="572"/>
                    </a:cubicBezTo>
                    <a:cubicBezTo>
                      <a:pt x="584" y="544"/>
                      <a:pt x="607" y="521"/>
                      <a:pt x="635" y="521"/>
                    </a:cubicBezTo>
                    <a:cubicBezTo>
                      <a:pt x="664" y="521"/>
                      <a:pt x="687" y="544"/>
                      <a:pt x="687" y="572"/>
                    </a:cubicBezTo>
                    <a:cubicBezTo>
                      <a:pt x="687" y="601"/>
                      <a:pt x="664" y="624"/>
                      <a:pt x="635" y="62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en-US" sz="240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</p:grpSp>
      <p:cxnSp>
        <p:nvCxnSpPr>
          <p:cNvPr id="5" name="Connecteur droit 4"/>
          <p:cNvCxnSpPr/>
          <p:nvPr/>
        </p:nvCxnSpPr>
        <p:spPr>
          <a:xfrm>
            <a:off x="4357568" y="1317331"/>
            <a:ext cx="0" cy="5040000"/>
          </a:xfrm>
          <a:prstGeom prst="line">
            <a:avLst/>
          </a:prstGeom>
          <a:ln>
            <a:solidFill>
              <a:srgbClr val="0047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419714" y="1317331"/>
            <a:ext cx="0" cy="5040000"/>
          </a:xfrm>
          <a:prstGeom prst="line">
            <a:avLst/>
          </a:prstGeom>
          <a:ln>
            <a:solidFill>
              <a:srgbClr val="DE54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427374"/>
            <a:ext cx="2743200" cy="365125"/>
          </a:xfrm>
        </p:spPr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7019636" y="6148985"/>
            <a:ext cx="4867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*Wikipedia : </a:t>
            </a:r>
            <a:r>
              <a:rPr lang="en-US" sz="1400" dirty="0">
                <a:hlinkClick r:id="rId2"/>
              </a:rPr>
              <a:t>https://</a:t>
            </a:r>
            <a:r>
              <a:rPr lang="en-US" sz="1400" dirty="0" smtClean="0">
                <a:hlinkClick r:id="rId2"/>
              </a:rPr>
              <a:t>en.wikipedia.org/wiki/Lukoil</a:t>
            </a:r>
            <a:r>
              <a:rPr lang="en-US" sz="1400" dirty="0" smtClean="0"/>
              <a:t> </a:t>
            </a:r>
            <a:endParaRPr lang="fr-FR" sz="1400" dirty="0"/>
          </a:p>
        </p:txBody>
      </p:sp>
      <p:grpSp>
        <p:nvGrpSpPr>
          <p:cNvPr id="39" name="Groupe 38"/>
          <p:cNvGrpSpPr/>
          <p:nvPr/>
        </p:nvGrpSpPr>
        <p:grpSpPr>
          <a:xfrm>
            <a:off x="4555383" y="1561199"/>
            <a:ext cx="1986039" cy="4196019"/>
            <a:chOff x="4555383" y="1877793"/>
            <a:chExt cx="1986039" cy="4196019"/>
          </a:xfrm>
        </p:grpSpPr>
        <p:pic>
          <p:nvPicPr>
            <p:cNvPr id="36" name="Image 35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65382" y="1877793"/>
              <a:ext cx="1775005" cy="1303361"/>
            </a:xfrm>
            <a:prstGeom prst="rect">
              <a:avLst/>
            </a:prstGeom>
          </p:spPr>
        </p:pic>
        <p:pic>
          <p:nvPicPr>
            <p:cNvPr id="37" name="Image 3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64346" y="4023727"/>
              <a:ext cx="1977076" cy="1093811"/>
            </a:xfrm>
            <a:prstGeom prst="rect">
              <a:avLst/>
            </a:prstGeom>
          </p:spPr>
        </p:pic>
        <p:sp>
          <p:nvSpPr>
            <p:cNvPr id="38" name="ZoneTexte 37"/>
            <p:cNvSpPr txBox="1"/>
            <p:nvPr/>
          </p:nvSpPr>
          <p:spPr>
            <a:xfrm>
              <a:off x="4555383" y="3140776"/>
              <a:ext cx="18850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UPSTREAM</a:t>
              </a:r>
            </a:p>
            <a:p>
              <a:pPr algn="ctr"/>
              <a:r>
                <a:rPr lang="en-US" dirty="0" smtClean="0"/>
                <a:t>&gt; 3000 t per day</a:t>
              </a:r>
              <a:endParaRPr lang="fr-FR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4610383" y="5150482"/>
              <a:ext cx="188500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DOWNSTREAM</a:t>
              </a:r>
            </a:p>
            <a:p>
              <a:pPr algn="ctr"/>
              <a:r>
                <a:rPr lang="en-US" dirty="0" smtClean="0"/>
                <a:t>66,5% average light product yield</a:t>
              </a:r>
              <a:endParaRPr lang="fr-FR" dirty="0"/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9932946" y="1563294"/>
            <a:ext cx="2129747" cy="4196019"/>
            <a:chOff x="9932946" y="1581766"/>
            <a:chExt cx="2129747" cy="4196019"/>
          </a:xfrm>
        </p:grpSpPr>
        <p:sp>
          <p:nvSpPr>
            <p:cNvPr id="45" name="ZoneTexte 44"/>
            <p:cNvSpPr txBox="1"/>
            <p:nvPr/>
          </p:nvSpPr>
          <p:spPr>
            <a:xfrm>
              <a:off x="9932946" y="2844749"/>
              <a:ext cx="212974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FINANCE</a:t>
              </a:r>
            </a:p>
            <a:p>
              <a:pPr algn="ctr"/>
              <a:r>
                <a:rPr lang="en-US" dirty="0" smtClean="0"/>
                <a:t>195 RUB per share on the stock market</a:t>
              </a:r>
              <a:endParaRPr lang="fr-FR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10043362" y="4854455"/>
              <a:ext cx="19656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INVESTMENTS</a:t>
              </a:r>
            </a:p>
            <a:p>
              <a:pPr algn="ctr"/>
              <a:r>
                <a:rPr lang="en-US" dirty="0" smtClean="0"/>
                <a:t>3 Billion Euros free cash flow in 2016</a:t>
              </a:r>
              <a:endParaRPr lang="fr-FR" dirty="0"/>
            </a:p>
          </p:txBody>
        </p:sp>
        <p:pic>
          <p:nvPicPr>
            <p:cNvPr id="41" name="Image 40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17983" y="1581766"/>
              <a:ext cx="1991051" cy="1242416"/>
            </a:xfrm>
            <a:prstGeom prst="rect">
              <a:avLst/>
            </a:prstGeom>
          </p:spPr>
        </p:pic>
        <p:pic>
          <p:nvPicPr>
            <p:cNvPr id="52" name="Image 51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70808" y="3788769"/>
              <a:ext cx="1830110" cy="1114615"/>
            </a:xfrm>
            <a:prstGeom prst="rect">
              <a:avLst/>
            </a:prstGeom>
          </p:spPr>
        </p:pic>
      </p:grpSp>
      <p:sp>
        <p:nvSpPr>
          <p:cNvPr id="54" name="ZoneTexte 53"/>
          <p:cNvSpPr txBox="1"/>
          <p:nvPr/>
        </p:nvSpPr>
        <p:spPr>
          <a:xfrm>
            <a:off x="1385419" y="5497473"/>
            <a:ext cx="3092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>
                <a:solidFill>
                  <a:srgbClr val="616060"/>
                </a:solidFill>
              </a:defRPr>
            </a:lvl1pPr>
          </a:lstStyle>
          <a:p>
            <a:r>
              <a:rPr lang="fr-FR" dirty="0" err="1" smtClean="0"/>
              <a:t>Upstream</a:t>
            </a:r>
            <a:r>
              <a:rPr lang="fr-FR" dirty="0" smtClean="0"/>
              <a:t>, </a:t>
            </a:r>
            <a:r>
              <a:rPr lang="fr-FR" dirty="0" err="1" smtClean="0"/>
              <a:t>Dowstream</a:t>
            </a:r>
            <a:r>
              <a:rPr lang="fr-FR" dirty="0" smtClean="0"/>
              <a:t>, Marketing &amp; service Major*</a:t>
            </a:r>
            <a:endParaRPr lang="fr-FR" dirty="0"/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076" y="1347555"/>
            <a:ext cx="3407208" cy="470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0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/>
        </p:nvGrpSpPr>
        <p:grpSpPr>
          <a:xfrm>
            <a:off x="155207" y="5260051"/>
            <a:ext cx="11707730" cy="1097280"/>
            <a:chOff x="155207" y="5260051"/>
            <a:chExt cx="11707730" cy="1097280"/>
          </a:xfrm>
        </p:grpSpPr>
        <p:sp>
          <p:nvSpPr>
            <p:cNvPr id="16" name="Rectangle 15"/>
            <p:cNvSpPr/>
            <p:nvPr/>
          </p:nvSpPr>
          <p:spPr>
            <a:xfrm>
              <a:off x="485419" y="5260051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1308356" y="5624025"/>
              <a:ext cx="21672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rgbClr val="616060"/>
                  </a:solidFill>
                </a:defRPr>
              </a:lvl1pPr>
            </a:lstStyle>
            <a:p>
              <a:r>
                <a:rPr lang="fr-FR" b="1" cap="small" dirty="0" err="1"/>
                <a:t>Competitors</a:t>
              </a:r>
              <a:endParaRPr lang="fr-FR" b="1" cap="small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611161" y="5260051"/>
              <a:ext cx="7251776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155207" y="5358691"/>
              <a:ext cx="900000" cy="900000"/>
              <a:chOff x="3012819" y="3059188"/>
              <a:chExt cx="1097280" cy="1097280"/>
            </a:xfrm>
          </p:grpSpPr>
          <p:sp>
            <p:nvSpPr>
              <p:cNvPr id="53" name="Oval 48"/>
              <p:cNvSpPr>
                <a:spLocks noChangeArrowheads="1"/>
              </p:cNvSpPr>
              <p:nvPr/>
            </p:nvSpPr>
            <p:spPr bwMode="auto">
              <a:xfrm>
                <a:off x="3012819" y="3059188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85"/>
              <p:cNvSpPr>
                <a:spLocks noEditPoints="1"/>
              </p:cNvSpPr>
              <p:nvPr/>
            </p:nvSpPr>
            <p:spPr bwMode="auto">
              <a:xfrm>
                <a:off x="3241817" y="3258369"/>
                <a:ext cx="639285" cy="700113"/>
              </a:xfrm>
              <a:custGeom>
                <a:avLst/>
                <a:gdLst>
                  <a:gd name="T0" fmla="*/ 309 w 619"/>
                  <a:gd name="T1" fmla="*/ 679 h 679"/>
                  <a:gd name="T2" fmla="*/ 0 w 619"/>
                  <a:gd name="T3" fmla="*/ 369 h 679"/>
                  <a:gd name="T4" fmla="*/ 304 w 619"/>
                  <a:gd name="T5" fmla="*/ 60 h 679"/>
                  <a:gd name="T6" fmla="*/ 309 w 619"/>
                  <a:gd name="T7" fmla="*/ 62 h 679"/>
                  <a:gd name="T8" fmla="*/ 312 w 619"/>
                  <a:gd name="T9" fmla="*/ 67 h 679"/>
                  <a:gd name="T10" fmla="*/ 312 w 619"/>
                  <a:gd name="T11" fmla="*/ 365 h 679"/>
                  <a:gd name="T12" fmla="*/ 561 w 619"/>
                  <a:gd name="T13" fmla="*/ 201 h 679"/>
                  <a:gd name="T14" fmla="*/ 566 w 619"/>
                  <a:gd name="T15" fmla="*/ 200 h 679"/>
                  <a:gd name="T16" fmla="*/ 571 w 619"/>
                  <a:gd name="T17" fmla="*/ 203 h 679"/>
                  <a:gd name="T18" fmla="*/ 619 w 619"/>
                  <a:gd name="T19" fmla="*/ 369 h 679"/>
                  <a:gd name="T20" fmla="*/ 309 w 619"/>
                  <a:gd name="T21" fmla="*/ 679 h 679"/>
                  <a:gd name="T22" fmla="*/ 298 w 619"/>
                  <a:gd name="T23" fmla="*/ 74 h 679"/>
                  <a:gd name="T24" fmla="*/ 14 w 619"/>
                  <a:gd name="T25" fmla="*/ 369 h 679"/>
                  <a:gd name="T26" fmla="*/ 309 w 619"/>
                  <a:gd name="T27" fmla="*/ 665 h 679"/>
                  <a:gd name="T28" fmla="*/ 605 w 619"/>
                  <a:gd name="T29" fmla="*/ 369 h 679"/>
                  <a:gd name="T30" fmla="*/ 563 w 619"/>
                  <a:gd name="T31" fmla="*/ 217 h 679"/>
                  <a:gd name="T32" fmla="*/ 308 w 619"/>
                  <a:gd name="T33" fmla="*/ 384 h 679"/>
                  <a:gd name="T34" fmla="*/ 301 w 619"/>
                  <a:gd name="T35" fmla="*/ 384 h 679"/>
                  <a:gd name="T36" fmla="*/ 298 w 619"/>
                  <a:gd name="T37" fmla="*/ 378 h 679"/>
                  <a:gd name="T38" fmla="*/ 298 w 619"/>
                  <a:gd name="T39" fmla="*/ 74 h 679"/>
                  <a:gd name="T40" fmla="*/ 348 w 619"/>
                  <a:gd name="T41" fmla="*/ 308 h 679"/>
                  <a:gd name="T42" fmla="*/ 345 w 619"/>
                  <a:gd name="T43" fmla="*/ 307 h 679"/>
                  <a:gd name="T44" fmla="*/ 341 w 619"/>
                  <a:gd name="T45" fmla="*/ 301 h 679"/>
                  <a:gd name="T46" fmla="*/ 341 w 619"/>
                  <a:gd name="T47" fmla="*/ 7 h 679"/>
                  <a:gd name="T48" fmla="*/ 343 w 619"/>
                  <a:gd name="T49" fmla="*/ 2 h 679"/>
                  <a:gd name="T50" fmla="*/ 348 w 619"/>
                  <a:gd name="T51" fmla="*/ 0 h 679"/>
                  <a:gd name="T52" fmla="*/ 599 w 619"/>
                  <a:gd name="T53" fmla="*/ 135 h 679"/>
                  <a:gd name="T54" fmla="*/ 600 w 619"/>
                  <a:gd name="T55" fmla="*/ 141 h 679"/>
                  <a:gd name="T56" fmla="*/ 597 w 619"/>
                  <a:gd name="T57" fmla="*/ 145 h 679"/>
                  <a:gd name="T58" fmla="*/ 352 w 619"/>
                  <a:gd name="T59" fmla="*/ 307 h 679"/>
                  <a:gd name="T60" fmla="*/ 348 w 619"/>
                  <a:gd name="T61" fmla="*/ 308 h 679"/>
                  <a:gd name="T62" fmla="*/ 355 w 619"/>
                  <a:gd name="T63" fmla="*/ 14 h 679"/>
                  <a:gd name="T64" fmla="*/ 355 w 619"/>
                  <a:gd name="T65" fmla="*/ 288 h 679"/>
                  <a:gd name="T66" fmla="*/ 583 w 619"/>
                  <a:gd name="T67" fmla="*/ 137 h 679"/>
                  <a:gd name="T68" fmla="*/ 355 w 619"/>
                  <a:gd name="T69" fmla="*/ 14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19" h="679">
                    <a:moveTo>
                      <a:pt x="309" y="679"/>
                    </a:moveTo>
                    <a:cubicBezTo>
                      <a:pt x="139" y="679"/>
                      <a:pt x="0" y="540"/>
                      <a:pt x="0" y="369"/>
                    </a:cubicBezTo>
                    <a:cubicBezTo>
                      <a:pt x="0" y="201"/>
                      <a:pt x="136" y="62"/>
                      <a:pt x="304" y="60"/>
                    </a:cubicBezTo>
                    <a:cubicBezTo>
                      <a:pt x="306" y="60"/>
                      <a:pt x="308" y="60"/>
                      <a:pt x="309" y="62"/>
                    </a:cubicBezTo>
                    <a:cubicBezTo>
                      <a:pt x="311" y="63"/>
                      <a:pt x="312" y="65"/>
                      <a:pt x="312" y="67"/>
                    </a:cubicBezTo>
                    <a:cubicBezTo>
                      <a:pt x="312" y="365"/>
                      <a:pt x="312" y="365"/>
                      <a:pt x="312" y="365"/>
                    </a:cubicBezTo>
                    <a:cubicBezTo>
                      <a:pt x="561" y="201"/>
                      <a:pt x="561" y="201"/>
                      <a:pt x="561" y="201"/>
                    </a:cubicBezTo>
                    <a:cubicBezTo>
                      <a:pt x="563" y="200"/>
                      <a:pt x="564" y="200"/>
                      <a:pt x="566" y="200"/>
                    </a:cubicBezTo>
                    <a:cubicBezTo>
                      <a:pt x="568" y="201"/>
                      <a:pt x="570" y="202"/>
                      <a:pt x="571" y="203"/>
                    </a:cubicBezTo>
                    <a:cubicBezTo>
                      <a:pt x="602" y="253"/>
                      <a:pt x="619" y="310"/>
                      <a:pt x="619" y="369"/>
                    </a:cubicBezTo>
                    <a:cubicBezTo>
                      <a:pt x="619" y="540"/>
                      <a:pt x="480" y="679"/>
                      <a:pt x="309" y="679"/>
                    </a:cubicBezTo>
                    <a:close/>
                    <a:moveTo>
                      <a:pt x="298" y="74"/>
                    </a:moveTo>
                    <a:cubicBezTo>
                      <a:pt x="140" y="80"/>
                      <a:pt x="14" y="211"/>
                      <a:pt x="14" y="369"/>
                    </a:cubicBezTo>
                    <a:cubicBezTo>
                      <a:pt x="14" y="532"/>
                      <a:pt x="146" y="665"/>
                      <a:pt x="309" y="665"/>
                    </a:cubicBezTo>
                    <a:cubicBezTo>
                      <a:pt x="472" y="665"/>
                      <a:pt x="605" y="532"/>
                      <a:pt x="605" y="369"/>
                    </a:cubicBezTo>
                    <a:cubicBezTo>
                      <a:pt x="605" y="315"/>
                      <a:pt x="590" y="263"/>
                      <a:pt x="563" y="217"/>
                    </a:cubicBezTo>
                    <a:cubicBezTo>
                      <a:pt x="308" y="384"/>
                      <a:pt x="308" y="384"/>
                      <a:pt x="308" y="384"/>
                    </a:cubicBezTo>
                    <a:cubicBezTo>
                      <a:pt x="306" y="386"/>
                      <a:pt x="304" y="386"/>
                      <a:pt x="301" y="384"/>
                    </a:cubicBezTo>
                    <a:cubicBezTo>
                      <a:pt x="299" y="383"/>
                      <a:pt x="298" y="381"/>
                      <a:pt x="298" y="378"/>
                    </a:cubicBezTo>
                    <a:lnTo>
                      <a:pt x="298" y="74"/>
                    </a:lnTo>
                    <a:close/>
                    <a:moveTo>
                      <a:pt x="348" y="308"/>
                    </a:moveTo>
                    <a:cubicBezTo>
                      <a:pt x="347" y="308"/>
                      <a:pt x="346" y="307"/>
                      <a:pt x="345" y="307"/>
                    </a:cubicBezTo>
                    <a:cubicBezTo>
                      <a:pt x="342" y="306"/>
                      <a:pt x="341" y="303"/>
                      <a:pt x="341" y="301"/>
                    </a:cubicBezTo>
                    <a:cubicBezTo>
                      <a:pt x="341" y="7"/>
                      <a:pt x="341" y="7"/>
                      <a:pt x="341" y="7"/>
                    </a:cubicBezTo>
                    <a:cubicBezTo>
                      <a:pt x="341" y="5"/>
                      <a:pt x="342" y="3"/>
                      <a:pt x="343" y="2"/>
                    </a:cubicBezTo>
                    <a:cubicBezTo>
                      <a:pt x="344" y="1"/>
                      <a:pt x="346" y="0"/>
                      <a:pt x="348" y="0"/>
                    </a:cubicBezTo>
                    <a:cubicBezTo>
                      <a:pt x="449" y="2"/>
                      <a:pt x="542" y="52"/>
                      <a:pt x="599" y="135"/>
                    </a:cubicBezTo>
                    <a:cubicBezTo>
                      <a:pt x="600" y="137"/>
                      <a:pt x="600" y="139"/>
                      <a:pt x="600" y="141"/>
                    </a:cubicBezTo>
                    <a:cubicBezTo>
                      <a:pt x="600" y="143"/>
                      <a:pt x="599" y="144"/>
                      <a:pt x="597" y="145"/>
                    </a:cubicBezTo>
                    <a:cubicBezTo>
                      <a:pt x="352" y="307"/>
                      <a:pt x="352" y="307"/>
                      <a:pt x="352" y="307"/>
                    </a:cubicBezTo>
                    <a:cubicBezTo>
                      <a:pt x="351" y="307"/>
                      <a:pt x="349" y="308"/>
                      <a:pt x="348" y="308"/>
                    </a:cubicBezTo>
                    <a:close/>
                    <a:moveTo>
                      <a:pt x="355" y="14"/>
                    </a:moveTo>
                    <a:cubicBezTo>
                      <a:pt x="355" y="288"/>
                      <a:pt x="355" y="288"/>
                      <a:pt x="355" y="288"/>
                    </a:cubicBezTo>
                    <a:cubicBezTo>
                      <a:pt x="583" y="137"/>
                      <a:pt x="583" y="137"/>
                      <a:pt x="583" y="137"/>
                    </a:cubicBezTo>
                    <a:cubicBezTo>
                      <a:pt x="530" y="63"/>
                      <a:pt x="446" y="18"/>
                      <a:pt x="355" y="1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38" name="Connecteur droit 37"/>
          <p:cNvCxnSpPr/>
          <p:nvPr/>
        </p:nvCxnSpPr>
        <p:spPr>
          <a:xfrm>
            <a:off x="4357568" y="1317331"/>
            <a:ext cx="0" cy="5040000"/>
          </a:xfrm>
          <a:prstGeom prst="line">
            <a:avLst/>
          </a:prstGeom>
          <a:ln>
            <a:solidFill>
              <a:srgbClr val="0047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419714" y="1317331"/>
            <a:ext cx="0" cy="5040000"/>
          </a:xfrm>
          <a:prstGeom prst="line">
            <a:avLst/>
          </a:prstGeom>
          <a:ln>
            <a:solidFill>
              <a:srgbClr val="DE54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22" name="Titre 3"/>
          <p:cNvSpPr txBox="1">
            <a:spLocks/>
          </p:cNvSpPr>
          <p:nvPr/>
        </p:nvSpPr>
        <p:spPr>
          <a:xfrm>
            <a:off x="3340100" y="211212"/>
            <a:ext cx="7454899" cy="47252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LUKOIL Activities and Projects</a:t>
            </a:r>
            <a:endParaRPr lang="en-US" b="1" i="1" dirty="0"/>
          </a:p>
        </p:txBody>
      </p:sp>
      <p:grpSp>
        <p:nvGrpSpPr>
          <p:cNvPr id="2" name="Groupe 1"/>
          <p:cNvGrpSpPr/>
          <p:nvPr/>
        </p:nvGrpSpPr>
        <p:grpSpPr>
          <a:xfrm>
            <a:off x="164102" y="1347555"/>
            <a:ext cx="11698835" cy="1097280"/>
            <a:chOff x="164102" y="1347555"/>
            <a:chExt cx="11698835" cy="1097280"/>
          </a:xfrm>
        </p:grpSpPr>
        <p:sp>
          <p:nvSpPr>
            <p:cNvPr id="13" name="Rectangle 12"/>
            <p:cNvSpPr/>
            <p:nvPr/>
          </p:nvSpPr>
          <p:spPr>
            <a:xfrm>
              <a:off x="485419" y="1347555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308356" y="1573030"/>
              <a:ext cx="23358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cap="small" dirty="0" smtClean="0">
                  <a:solidFill>
                    <a:srgbClr val="616060"/>
                  </a:solidFill>
                </a:rPr>
                <a:t>On </a:t>
              </a:r>
              <a:r>
                <a:rPr lang="fr-FR" b="1" cap="small" dirty="0" err="1" smtClean="0">
                  <a:solidFill>
                    <a:srgbClr val="616060"/>
                  </a:solidFill>
                </a:rPr>
                <a:t>going</a:t>
              </a:r>
              <a:r>
                <a:rPr lang="fr-FR" b="1" cap="small" dirty="0" smtClean="0">
                  <a:solidFill>
                    <a:srgbClr val="616060"/>
                  </a:solidFill>
                </a:rPr>
                <a:t> </a:t>
              </a:r>
              <a:r>
                <a:rPr lang="fr-FR" b="1" cap="small" dirty="0" err="1" smtClean="0">
                  <a:solidFill>
                    <a:srgbClr val="616060"/>
                  </a:solidFill>
                </a:rPr>
                <a:t>projects</a:t>
              </a:r>
              <a:r>
                <a:rPr lang="fr-FR" b="1" cap="small" dirty="0" smtClean="0">
                  <a:solidFill>
                    <a:srgbClr val="616060"/>
                  </a:solidFill>
                </a:rPr>
                <a:t> and major </a:t>
              </a:r>
              <a:r>
                <a:rPr lang="fr-FR" b="1" cap="small" dirty="0" err="1" smtClean="0">
                  <a:solidFill>
                    <a:srgbClr val="616060"/>
                  </a:solidFill>
                </a:rPr>
                <a:t>investments</a:t>
              </a:r>
              <a:endParaRPr lang="fr-FR" b="1" cap="small" dirty="0" smtClean="0">
                <a:solidFill>
                  <a:srgbClr val="616060"/>
                </a:solidFill>
              </a:endParaRPr>
            </a:p>
          </p:txBody>
        </p:sp>
        <p:grpSp>
          <p:nvGrpSpPr>
            <p:cNvPr id="7" name="Groupe 6"/>
            <p:cNvGrpSpPr/>
            <p:nvPr/>
          </p:nvGrpSpPr>
          <p:grpSpPr>
            <a:xfrm>
              <a:off x="164102" y="1446195"/>
              <a:ext cx="900000" cy="900000"/>
              <a:chOff x="10602356" y="2634169"/>
              <a:chExt cx="1097280" cy="1097280"/>
            </a:xfrm>
          </p:grpSpPr>
          <p:sp>
            <p:nvSpPr>
              <p:cNvPr id="8" name="Oval 28"/>
              <p:cNvSpPr>
                <a:spLocks noChangeArrowheads="1"/>
              </p:cNvSpPr>
              <p:nvPr/>
            </p:nvSpPr>
            <p:spPr bwMode="auto">
              <a:xfrm>
                <a:off x="10602356" y="2634169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Open Sans Light"/>
                </a:endParaRPr>
              </a:p>
            </p:txBody>
          </p:sp>
          <p:sp>
            <p:nvSpPr>
              <p:cNvPr id="9" name="Freeform 98"/>
              <p:cNvSpPr>
                <a:spLocks noEditPoints="1"/>
              </p:cNvSpPr>
              <p:nvPr/>
            </p:nvSpPr>
            <p:spPr bwMode="auto">
              <a:xfrm>
                <a:off x="10850437" y="2847065"/>
                <a:ext cx="599926" cy="671488"/>
              </a:xfrm>
              <a:custGeom>
                <a:avLst/>
                <a:gdLst>
                  <a:gd name="T0" fmla="*/ 581 w 581"/>
                  <a:gd name="T1" fmla="*/ 375 h 650"/>
                  <a:gd name="T2" fmla="*/ 581 w 581"/>
                  <a:gd name="T3" fmla="*/ 375 h 650"/>
                  <a:gd name="T4" fmla="*/ 580 w 581"/>
                  <a:gd name="T5" fmla="*/ 373 h 650"/>
                  <a:gd name="T6" fmla="*/ 580 w 581"/>
                  <a:gd name="T7" fmla="*/ 373 h 650"/>
                  <a:gd name="T8" fmla="*/ 489 w 581"/>
                  <a:gd name="T9" fmla="*/ 181 h 650"/>
                  <a:gd name="T10" fmla="*/ 482 w 581"/>
                  <a:gd name="T11" fmla="*/ 177 h 650"/>
                  <a:gd name="T12" fmla="*/ 151 w 581"/>
                  <a:gd name="T13" fmla="*/ 177 h 650"/>
                  <a:gd name="T14" fmla="*/ 151 w 581"/>
                  <a:gd name="T15" fmla="*/ 107 h 650"/>
                  <a:gd name="T16" fmla="*/ 245 w 581"/>
                  <a:gd name="T17" fmla="*/ 14 h 650"/>
                  <a:gd name="T18" fmla="*/ 308 w 581"/>
                  <a:gd name="T19" fmla="*/ 38 h 650"/>
                  <a:gd name="T20" fmla="*/ 297 w 581"/>
                  <a:gd name="T21" fmla="*/ 66 h 650"/>
                  <a:gd name="T22" fmla="*/ 343 w 581"/>
                  <a:gd name="T23" fmla="*/ 112 h 650"/>
                  <a:gd name="T24" fmla="*/ 388 w 581"/>
                  <a:gd name="T25" fmla="*/ 66 h 650"/>
                  <a:gd name="T26" fmla="*/ 343 w 581"/>
                  <a:gd name="T27" fmla="*/ 21 h 650"/>
                  <a:gd name="T28" fmla="*/ 318 w 581"/>
                  <a:gd name="T29" fmla="*/ 28 h 650"/>
                  <a:gd name="T30" fmla="*/ 245 w 581"/>
                  <a:gd name="T31" fmla="*/ 0 h 650"/>
                  <a:gd name="T32" fmla="*/ 137 w 581"/>
                  <a:gd name="T33" fmla="*/ 107 h 650"/>
                  <a:gd name="T34" fmla="*/ 137 w 581"/>
                  <a:gd name="T35" fmla="*/ 177 h 650"/>
                  <a:gd name="T36" fmla="*/ 98 w 581"/>
                  <a:gd name="T37" fmla="*/ 177 h 650"/>
                  <a:gd name="T38" fmla="*/ 92 w 581"/>
                  <a:gd name="T39" fmla="*/ 181 h 650"/>
                  <a:gd name="T40" fmla="*/ 0 w 581"/>
                  <a:gd name="T41" fmla="*/ 373 h 650"/>
                  <a:gd name="T42" fmla="*/ 0 w 581"/>
                  <a:gd name="T43" fmla="*/ 373 h 650"/>
                  <a:gd name="T44" fmla="*/ 0 w 581"/>
                  <a:gd name="T45" fmla="*/ 375 h 650"/>
                  <a:gd name="T46" fmla="*/ 0 w 581"/>
                  <a:gd name="T47" fmla="*/ 375 h 650"/>
                  <a:gd name="T48" fmla="*/ 0 w 581"/>
                  <a:gd name="T49" fmla="*/ 376 h 650"/>
                  <a:gd name="T50" fmla="*/ 0 w 581"/>
                  <a:gd name="T51" fmla="*/ 427 h 650"/>
                  <a:gd name="T52" fmla="*/ 7 w 581"/>
                  <a:gd name="T53" fmla="*/ 434 h 650"/>
                  <a:gd name="T54" fmla="*/ 283 w 581"/>
                  <a:gd name="T55" fmla="*/ 434 h 650"/>
                  <a:gd name="T56" fmla="*/ 283 w 581"/>
                  <a:gd name="T57" fmla="*/ 643 h 650"/>
                  <a:gd name="T58" fmla="*/ 290 w 581"/>
                  <a:gd name="T59" fmla="*/ 650 h 650"/>
                  <a:gd name="T60" fmla="*/ 297 w 581"/>
                  <a:gd name="T61" fmla="*/ 643 h 650"/>
                  <a:gd name="T62" fmla="*/ 297 w 581"/>
                  <a:gd name="T63" fmla="*/ 434 h 650"/>
                  <a:gd name="T64" fmla="*/ 574 w 581"/>
                  <a:gd name="T65" fmla="*/ 434 h 650"/>
                  <a:gd name="T66" fmla="*/ 581 w 581"/>
                  <a:gd name="T67" fmla="*/ 427 h 650"/>
                  <a:gd name="T68" fmla="*/ 581 w 581"/>
                  <a:gd name="T69" fmla="*/ 376 h 650"/>
                  <a:gd name="T70" fmla="*/ 581 w 581"/>
                  <a:gd name="T71" fmla="*/ 375 h 650"/>
                  <a:gd name="T72" fmla="*/ 374 w 581"/>
                  <a:gd name="T73" fmla="*/ 66 h 650"/>
                  <a:gd name="T74" fmla="*/ 343 w 581"/>
                  <a:gd name="T75" fmla="*/ 98 h 650"/>
                  <a:gd name="T76" fmla="*/ 311 w 581"/>
                  <a:gd name="T77" fmla="*/ 66 h 650"/>
                  <a:gd name="T78" fmla="*/ 343 w 581"/>
                  <a:gd name="T79" fmla="*/ 35 h 650"/>
                  <a:gd name="T80" fmla="*/ 374 w 581"/>
                  <a:gd name="T81" fmla="*/ 66 h 650"/>
                  <a:gd name="T82" fmla="*/ 103 w 581"/>
                  <a:gd name="T83" fmla="*/ 191 h 650"/>
                  <a:gd name="T84" fmla="*/ 137 w 581"/>
                  <a:gd name="T85" fmla="*/ 191 h 650"/>
                  <a:gd name="T86" fmla="*/ 137 w 581"/>
                  <a:gd name="T87" fmla="*/ 223 h 650"/>
                  <a:gd name="T88" fmla="*/ 144 w 581"/>
                  <a:gd name="T89" fmla="*/ 230 h 650"/>
                  <a:gd name="T90" fmla="*/ 151 w 581"/>
                  <a:gd name="T91" fmla="*/ 223 h 650"/>
                  <a:gd name="T92" fmla="*/ 151 w 581"/>
                  <a:gd name="T93" fmla="*/ 191 h 650"/>
                  <a:gd name="T94" fmla="*/ 478 w 581"/>
                  <a:gd name="T95" fmla="*/ 191 h 650"/>
                  <a:gd name="T96" fmla="*/ 563 w 581"/>
                  <a:gd name="T97" fmla="*/ 369 h 650"/>
                  <a:gd name="T98" fmla="*/ 18 w 581"/>
                  <a:gd name="T99" fmla="*/ 369 h 650"/>
                  <a:gd name="T100" fmla="*/ 103 w 581"/>
                  <a:gd name="T101" fmla="*/ 191 h 650"/>
                  <a:gd name="T102" fmla="*/ 567 w 581"/>
                  <a:gd name="T103" fmla="*/ 420 h 650"/>
                  <a:gd name="T104" fmla="*/ 14 w 581"/>
                  <a:gd name="T105" fmla="*/ 420 h 650"/>
                  <a:gd name="T106" fmla="*/ 14 w 581"/>
                  <a:gd name="T107" fmla="*/ 383 h 650"/>
                  <a:gd name="T108" fmla="*/ 567 w 581"/>
                  <a:gd name="T109" fmla="*/ 383 h 650"/>
                  <a:gd name="T110" fmla="*/ 567 w 581"/>
                  <a:gd name="T111" fmla="*/ 420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581" h="650">
                    <a:moveTo>
                      <a:pt x="581" y="375"/>
                    </a:moveTo>
                    <a:cubicBezTo>
                      <a:pt x="581" y="375"/>
                      <a:pt x="581" y="375"/>
                      <a:pt x="581" y="375"/>
                    </a:cubicBezTo>
                    <a:cubicBezTo>
                      <a:pt x="581" y="374"/>
                      <a:pt x="581" y="374"/>
                      <a:pt x="580" y="373"/>
                    </a:cubicBezTo>
                    <a:cubicBezTo>
                      <a:pt x="580" y="373"/>
                      <a:pt x="580" y="373"/>
                      <a:pt x="580" y="373"/>
                    </a:cubicBezTo>
                    <a:cubicBezTo>
                      <a:pt x="489" y="181"/>
                      <a:pt x="489" y="181"/>
                      <a:pt x="489" y="181"/>
                    </a:cubicBezTo>
                    <a:cubicBezTo>
                      <a:pt x="488" y="179"/>
                      <a:pt x="485" y="177"/>
                      <a:pt x="482" y="177"/>
                    </a:cubicBezTo>
                    <a:cubicBezTo>
                      <a:pt x="151" y="177"/>
                      <a:pt x="151" y="177"/>
                      <a:pt x="151" y="177"/>
                    </a:cubicBezTo>
                    <a:cubicBezTo>
                      <a:pt x="151" y="107"/>
                      <a:pt x="151" y="107"/>
                      <a:pt x="151" y="107"/>
                    </a:cubicBezTo>
                    <a:cubicBezTo>
                      <a:pt x="151" y="56"/>
                      <a:pt x="193" y="14"/>
                      <a:pt x="245" y="14"/>
                    </a:cubicBezTo>
                    <a:cubicBezTo>
                      <a:pt x="271" y="14"/>
                      <a:pt x="291" y="22"/>
                      <a:pt x="308" y="38"/>
                    </a:cubicBezTo>
                    <a:cubicBezTo>
                      <a:pt x="301" y="46"/>
                      <a:pt x="297" y="56"/>
                      <a:pt x="297" y="66"/>
                    </a:cubicBezTo>
                    <a:cubicBezTo>
                      <a:pt x="297" y="91"/>
                      <a:pt x="318" y="112"/>
                      <a:pt x="343" y="112"/>
                    </a:cubicBezTo>
                    <a:cubicBezTo>
                      <a:pt x="368" y="112"/>
                      <a:pt x="388" y="91"/>
                      <a:pt x="388" y="66"/>
                    </a:cubicBezTo>
                    <a:cubicBezTo>
                      <a:pt x="388" y="41"/>
                      <a:pt x="368" y="21"/>
                      <a:pt x="343" y="21"/>
                    </a:cubicBezTo>
                    <a:cubicBezTo>
                      <a:pt x="334" y="21"/>
                      <a:pt x="325" y="24"/>
                      <a:pt x="318" y="28"/>
                    </a:cubicBezTo>
                    <a:cubicBezTo>
                      <a:pt x="299" y="9"/>
                      <a:pt x="275" y="0"/>
                      <a:pt x="245" y="0"/>
                    </a:cubicBezTo>
                    <a:cubicBezTo>
                      <a:pt x="185" y="0"/>
                      <a:pt x="137" y="48"/>
                      <a:pt x="137" y="107"/>
                    </a:cubicBezTo>
                    <a:cubicBezTo>
                      <a:pt x="137" y="177"/>
                      <a:pt x="137" y="177"/>
                      <a:pt x="137" y="177"/>
                    </a:cubicBezTo>
                    <a:cubicBezTo>
                      <a:pt x="98" y="177"/>
                      <a:pt x="98" y="177"/>
                      <a:pt x="98" y="177"/>
                    </a:cubicBezTo>
                    <a:cubicBezTo>
                      <a:pt x="96" y="177"/>
                      <a:pt x="93" y="179"/>
                      <a:pt x="92" y="181"/>
                    </a:cubicBezTo>
                    <a:cubicBezTo>
                      <a:pt x="0" y="373"/>
                      <a:pt x="0" y="373"/>
                      <a:pt x="0" y="373"/>
                    </a:cubicBezTo>
                    <a:cubicBezTo>
                      <a:pt x="0" y="373"/>
                      <a:pt x="0" y="373"/>
                      <a:pt x="0" y="373"/>
                    </a:cubicBezTo>
                    <a:cubicBezTo>
                      <a:pt x="0" y="374"/>
                      <a:pt x="0" y="374"/>
                      <a:pt x="0" y="375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375"/>
                      <a:pt x="0" y="376"/>
                      <a:pt x="0" y="376"/>
                    </a:cubicBezTo>
                    <a:cubicBezTo>
                      <a:pt x="0" y="427"/>
                      <a:pt x="0" y="427"/>
                      <a:pt x="0" y="427"/>
                    </a:cubicBezTo>
                    <a:cubicBezTo>
                      <a:pt x="0" y="431"/>
                      <a:pt x="3" y="434"/>
                      <a:pt x="7" y="434"/>
                    </a:cubicBezTo>
                    <a:cubicBezTo>
                      <a:pt x="283" y="434"/>
                      <a:pt x="283" y="434"/>
                      <a:pt x="283" y="434"/>
                    </a:cubicBezTo>
                    <a:cubicBezTo>
                      <a:pt x="283" y="643"/>
                      <a:pt x="283" y="643"/>
                      <a:pt x="283" y="643"/>
                    </a:cubicBezTo>
                    <a:cubicBezTo>
                      <a:pt x="283" y="647"/>
                      <a:pt x="287" y="650"/>
                      <a:pt x="290" y="650"/>
                    </a:cubicBezTo>
                    <a:cubicBezTo>
                      <a:pt x="294" y="650"/>
                      <a:pt x="297" y="647"/>
                      <a:pt x="297" y="643"/>
                    </a:cubicBezTo>
                    <a:cubicBezTo>
                      <a:pt x="297" y="434"/>
                      <a:pt x="297" y="434"/>
                      <a:pt x="297" y="434"/>
                    </a:cubicBezTo>
                    <a:cubicBezTo>
                      <a:pt x="574" y="434"/>
                      <a:pt x="574" y="434"/>
                      <a:pt x="574" y="434"/>
                    </a:cubicBezTo>
                    <a:cubicBezTo>
                      <a:pt x="578" y="434"/>
                      <a:pt x="581" y="431"/>
                      <a:pt x="581" y="427"/>
                    </a:cubicBezTo>
                    <a:cubicBezTo>
                      <a:pt x="581" y="376"/>
                      <a:pt x="581" y="376"/>
                      <a:pt x="581" y="376"/>
                    </a:cubicBezTo>
                    <a:cubicBezTo>
                      <a:pt x="581" y="376"/>
                      <a:pt x="581" y="375"/>
                      <a:pt x="581" y="375"/>
                    </a:cubicBezTo>
                    <a:close/>
                    <a:moveTo>
                      <a:pt x="374" y="66"/>
                    </a:moveTo>
                    <a:cubicBezTo>
                      <a:pt x="374" y="84"/>
                      <a:pt x="360" y="98"/>
                      <a:pt x="343" y="98"/>
                    </a:cubicBezTo>
                    <a:cubicBezTo>
                      <a:pt x="326" y="98"/>
                      <a:pt x="311" y="84"/>
                      <a:pt x="311" y="66"/>
                    </a:cubicBezTo>
                    <a:cubicBezTo>
                      <a:pt x="311" y="49"/>
                      <a:pt x="326" y="35"/>
                      <a:pt x="343" y="35"/>
                    </a:cubicBezTo>
                    <a:cubicBezTo>
                      <a:pt x="360" y="35"/>
                      <a:pt x="374" y="49"/>
                      <a:pt x="374" y="66"/>
                    </a:cubicBezTo>
                    <a:close/>
                    <a:moveTo>
                      <a:pt x="103" y="191"/>
                    </a:moveTo>
                    <a:cubicBezTo>
                      <a:pt x="137" y="191"/>
                      <a:pt x="137" y="191"/>
                      <a:pt x="137" y="191"/>
                    </a:cubicBezTo>
                    <a:cubicBezTo>
                      <a:pt x="137" y="223"/>
                      <a:pt x="137" y="223"/>
                      <a:pt x="137" y="223"/>
                    </a:cubicBezTo>
                    <a:cubicBezTo>
                      <a:pt x="137" y="227"/>
                      <a:pt x="140" y="230"/>
                      <a:pt x="144" y="230"/>
                    </a:cubicBezTo>
                    <a:cubicBezTo>
                      <a:pt x="148" y="230"/>
                      <a:pt x="151" y="227"/>
                      <a:pt x="151" y="223"/>
                    </a:cubicBezTo>
                    <a:cubicBezTo>
                      <a:pt x="151" y="191"/>
                      <a:pt x="151" y="191"/>
                      <a:pt x="151" y="191"/>
                    </a:cubicBezTo>
                    <a:cubicBezTo>
                      <a:pt x="478" y="191"/>
                      <a:pt x="478" y="191"/>
                      <a:pt x="478" y="191"/>
                    </a:cubicBezTo>
                    <a:cubicBezTo>
                      <a:pt x="563" y="369"/>
                      <a:pt x="563" y="369"/>
                      <a:pt x="563" y="369"/>
                    </a:cubicBezTo>
                    <a:cubicBezTo>
                      <a:pt x="18" y="369"/>
                      <a:pt x="18" y="369"/>
                      <a:pt x="18" y="369"/>
                    </a:cubicBezTo>
                    <a:lnTo>
                      <a:pt x="103" y="191"/>
                    </a:lnTo>
                    <a:close/>
                    <a:moveTo>
                      <a:pt x="567" y="420"/>
                    </a:moveTo>
                    <a:cubicBezTo>
                      <a:pt x="14" y="420"/>
                      <a:pt x="14" y="420"/>
                      <a:pt x="14" y="420"/>
                    </a:cubicBezTo>
                    <a:cubicBezTo>
                      <a:pt x="14" y="383"/>
                      <a:pt x="14" y="383"/>
                      <a:pt x="14" y="383"/>
                    </a:cubicBezTo>
                    <a:cubicBezTo>
                      <a:pt x="567" y="383"/>
                      <a:pt x="567" y="383"/>
                      <a:pt x="567" y="383"/>
                    </a:cubicBezTo>
                    <a:lnTo>
                      <a:pt x="567" y="4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en-US" sz="240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  <p:sp>
          <p:nvSpPr>
            <p:cNvPr id="40" name="Rectangle 39"/>
            <p:cNvSpPr/>
            <p:nvPr/>
          </p:nvSpPr>
          <p:spPr>
            <a:xfrm>
              <a:off x="4611161" y="1347555"/>
              <a:ext cx="7251776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4734862" y="1449918"/>
              <a:ext cx="7128073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u="sng" dirty="0" smtClean="0">
                  <a:solidFill>
                    <a:srgbClr val="616060"/>
                  </a:solidFill>
                </a:rPr>
                <a:t>ONGOING ACTIVITIES : </a:t>
              </a:r>
            </a:p>
            <a:p>
              <a:pPr algn="ctr"/>
              <a:r>
                <a:rPr lang="en-US" sz="1100" dirty="0" smtClean="0">
                  <a:solidFill>
                    <a:srgbClr val="616060"/>
                  </a:solidFill>
                </a:rPr>
                <a:t>WESTERN SIBERIA, TIMAN PECHORA, NORTHERN CASPIAN SEA, UZBEKISTAN, IRAQ, EXPLORATION IN WEST AFRICA.</a:t>
              </a:r>
            </a:p>
            <a:p>
              <a:pPr algn="ctr"/>
              <a:endParaRPr lang="en-US" sz="800" dirty="0" smtClean="0">
                <a:solidFill>
                  <a:srgbClr val="616060"/>
                </a:solidFill>
              </a:endParaRPr>
            </a:p>
            <a:p>
              <a:pPr algn="ctr"/>
              <a:r>
                <a:rPr lang="en-US" sz="1100" u="sng" dirty="0" smtClean="0">
                  <a:solidFill>
                    <a:srgbClr val="616060"/>
                  </a:solidFill>
                </a:rPr>
                <a:t>FUTURE GROWTH PROJECTS : </a:t>
              </a:r>
            </a:p>
            <a:p>
              <a:pPr algn="ctr"/>
              <a:r>
                <a:rPr lang="en-US" sz="1100" dirty="0" smtClean="0">
                  <a:solidFill>
                    <a:srgbClr val="616060"/>
                  </a:solidFill>
                </a:rPr>
                <a:t>UZBEKISTAN, NORTHERN CASPIAN SEA, MEXICO, IRAQ, IRAN.</a:t>
              </a:r>
              <a:endParaRPr lang="fr-FR" dirty="0">
                <a:solidFill>
                  <a:srgbClr val="616060"/>
                </a:solidFill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166794" y="3919319"/>
            <a:ext cx="11696143" cy="1097280"/>
            <a:chOff x="166794" y="3919319"/>
            <a:chExt cx="11696143" cy="1097280"/>
          </a:xfrm>
        </p:grpSpPr>
        <p:sp>
          <p:nvSpPr>
            <p:cNvPr id="15" name="Rectangle 14"/>
            <p:cNvSpPr/>
            <p:nvPr/>
          </p:nvSpPr>
          <p:spPr>
            <a:xfrm>
              <a:off x="485419" y="3919319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308356" y="4283293"/>
              <a:ext cx="2322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rgbClr val="616060"/>
                  </a:solidFill>
                </a:defRPr>
              </a:lvl1pPr>
            </a:lstStyle>
            <a:p>
              <a:r>
                <a:rPr lang="fr-FR" b="1" cap="small" dirty="0"/>
                <a:t>Acquisitions</a:t>
              </a:r>
            </a:p>
          </p:txBody>
        </p:sp>
        <p:grpSp>
          <p:nvGrpSpPr>
            <p:cNvPr id="31" name="Groupe 30"/>
            <p:cNvGrpSpPr/>
            <p:nvPr/>
          </p:nvGrpSpPr>
          <p:grpSpPr>
            <a:xfrm>
              <a:off x="166794" y="4017959"/>
              <a:ext cx="900000" cy="900000"/>
              <a:chOff x="663034" y="5113780"/>
              <a:chExt cx="1097280" cy="1097280"/>
            </a:xfrm>
          </p:grpSpPr>
          <p:sp>
            <p:nvSpPr>
              <p:cNvPr id="32" name="Oval 25"/>
              <p:cNvSpPr>
                <a:spLocks noChangeArrowheads="1"/>
              </p:cNvSpPr>
              <p:nvPr/>
            </p:nvSpPr>
            <p:spPr bwMode="auto">
              <a:xfrm>
                <a:off x="663034" y="5113780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43"/>
              <p:cNvSpPr>
                <a:spLocks noEditPoints="1"/>
              </p:cNvSpPr>
              <p:nvPr/>
            </p:nvSpPr>
            <p:spPr bwMode="auto">
              <a:xfrm>
                <a:off x="863072" y="5313819"/>
                <a:ext cx="697203" cy="699158"/>
              </a:xfrm>
              <a:custGeom>
                <a:avLst/>
                <a:gdLst>
                  <a:gd name="T0" fmla="*/ 311 w 453"/>
                  <a:gd name="T1" fmla="*/ 43 h 454"/>
                  <a:gd name="T2" fmla="*/ 354 w 453"/>
                  <a:gd name="T3" fmla="*/ 77 h 454"/>
                  <a:gd name="T4" fmla="*/ 448 w 453"/>
                  <a:gd name="T5" fmla="*/ 177 h 454"/>
                  <a:gd name="T6" fmla="*/ 304 w 453"/>
                  <a:gd name="T7" fmla="*/ 122 h 454"/>
                  <a:gd name="T8" fmla="*/ 185 w 453"/>
                  <a:gd name="T9" fmla="*/ 185 h 454"/>
                  <a:gd name="T10" fmla="*/ 97 w 453"/>
                  <a:gd name="T11" fmla="*/ 96 h 454"/>
                  <a:gd name="T12" fmla="*/ 4 w 453"/>
                  <a:gd name="T13" fmla="*/ 204 h 454"/>
                  <a:gd name="T14" fmla="*/ 51 w 453"/>
                  <a:gd name="T15" fmla="*/ 436 h 454"/>
                  <a:gd name="T16" fmla="*/ 100 w 453"/>
                  <a:gd name="T17" fmla="*/ 342 h 454"/>
                  <a:gd name="T18" fmla="*/ 149 w 453"/>
                  <a:gd name="T19" fmla="*/ 437 h 454"/>
                  <a:gd name="T20" fmla="*/ 157 w 453"/>
                  <a:gd name="T21" fmla="*/ 219 h 454"/>
                  <a:gd name="T22" fmla="*/ 237 w 453"/>
                  <a:gd name="T23" fmla="*/ 252 h 454"/>
                  <a:gd name="T24" fmla="*/ 303 w 453"/>
                  <a:gd name="T25" fmla="*/ 436 h 454"/>
                  <a:gd name="T26" fmla="*/ 353 w 453"/>
                  <a:gd name="T27" fmla="*/ 342 h 454"/>
                  <a:gd name="T28" fmla="*/ 402 w 453"/>
                  <a:gd name="T29" fmla="*/ 437 h 454"/>
                  <a:gd name="T30" fmla="*/ 418 w 453"/>
                  <a:gd name="T31" fmla="*/ 277 h 454"/>
                  <a:gd name="T32" fmla="*/ 220 w 453"/>
                  <a:gd name="T33" fmla="*/ 243 h 454"/>
                  <a:gd name="T34" fmla="*/ 137 w 453"/>
                  <a:gd name="T35" fmla="*/ 145 h 454"/>
                  <a:gd name="T36" fmla="*/ 133 w 453"/>
                  <a:gd name="T37" fmla="*/ 185 h 454"/>
                  <a:gd name="T38" fmla="*/ 140 w 453"/>
                  <a:gd name="T39" fmla="*/ 436 h 454"/>
                  <a:gd name="T40" fmla="*/ 105 w 453"/>
                  <a:gd name="T41" fmla="*/ 281 h 454"/>
                  <a:gd name="T42" fmla="*/ 72 w 453"/>
                  <a:gd name="T43" fmla="*/ 444 h 454"/>
                  <a:gd name="T44" fmla="*/ 61 w 453"/>
                  <a:gd name="T45" fmla="*/ 386 h 454"/>
                  <a:gd name="T46" fmla="*/ 62 w 453"/>
                  <a:gd name="T47" fmla="*/ 249 h 454"/>
                  <a:gd name="T48" fmla="*/ 35 w 453"/>
                  <a:gd name="T49" fmla="*/ 193 h 454"/>
                  <a:gd name="T50" fmla="*/ 53 w 453"/>
                  <a:gd name="T51" fmla="*/ 252 h 454"/>
                  <a:gd name="T52" fmla="*/ 53 w 453"/>
                  <a:gd name="T53" fmla="*/ 276 h 454"/>
                  <a:gd name="T54" fmla="*/ 47 w 453"/>
                  <a:gd name="T55" fmla="*/ 128 h 454"/>
                  <a:gd name="T56" fmla="*/ 141 w 453"/>
                  <a:gd name="T57" fmla="*/ 127 h 454"/>
                  <a:gd name="T58" fmla="*/ 222 w 453"/>
                  <a:gd name="T59" fmla="*/ 225 h 454"/>
                  <a:gd name="T60" fmla="*/ 53 w 453"/>
                  <a:gd name="T61" fmla="*/ 183 h 454"/>
                  <a:gd name="T62" fmla="*/ 440 w 453"/>
                  <a:gd name="T63" fmla="*/ 201 h 454"/>
                  <a:gd name="T64" fmla="*/ 394 w 453"/>
                  <a:gd name="T65" fmla="*/ 267 h 454"/>
                  <a:gd name="T66" fmla="*/ 407 w 453"/>
                  <a:gd name="T67" fmla="*/ 232 h 454"/>
                  <a:gd name="T68" fmla="*/ 393 w 453"/>
                  <a:gd name="T69" fmla="*/ 165 h 454"/>
                  <a:gd name="T70" fmla="*/ 385 w 453"/>
                  <a:gd name="T71" fmla="*/ 265 h 454"/>
                  <a:gd name="T72" fmla="*/ 392 w 453"/>
                  <a:gd name="T73" fmla="*/ 436 h 454"/>
                  <a:gd name="T74" fmla="*/ 357 w 453"/>
                  <a:gd name="T75" fmla="*/ 281 h 454"/>
                  <a:gd name="T76" fmla="*/ 325 w 453"/>
                  <a:gd name="T77" fmla="*/ 444 h 454"/>
                  <a:gd name="T78" fmla="*/ 314 w 453"/>
                  <a:gd name="T79" fmla="*/ 392 h 454"/>
                  <a:gd name="T80" fmla="*/ 320 w 453"/>
                  <a:gd name="T81" fmla="*/ 150 h 454"/>
                  <a:gd name="T82" fmla="*/ 310 w 453"/>
                  <a:gd name="T83" fmla="*/ 183 h 454"/>
                  <a:gd name="T84" fmla="*/ 236 w 453"/>
                  <a:gd name="T85" fmla="*/ 223 h 454"/>
                  <a:gd name="T86" fmla="*/ 312 w 453"/>
                  <a:gd name="T87" fmla="*/ 127 h 454"/>
                  <a:gd name="T88" fmla="*/ 406 w 453"/>
                  <a:gd name="T89" fmla="*/ 128 h 454"/>
                  <a:gd name="T90" fmla="*/ 409 w 453"/>
                  <a:gd name="T91" fmla="*/ 196 h 454"/>
                  <a:gd name="T92" fmla="*/ 142 w 453"/>
                  <a:gd name="T93" fmla="*/ 43 h 454"/>
                  <a:gd name="T94" fmla="*/ 99 w 453"/>
                  <a:gd name="T95" fmla="*/ 9 h 454"/>
                  <a:gd name="T96" fmla="*/ 99 w 453"/>
                  <a:gd name="T97" fmla="*/ 9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53" h="454">
                    <a:moveTo>
                      <a:pt x="354" y="86"/>
                    </a:moveTo>
                    <a:cubicBezTo>
                      <a:pt x="378" y="86"/>
                      <a:pt x="398" y="67"/>
                      <a:pt x="398" y="43"/>
                    </a:cubicBezTo>
                    <a:cubicBezTo>
                      <a:pt x="398" y="19"/>
                      <a:pt x="378" y="0"/>
                      <a:pt x="354" y="0"/>
                    </a:cubicBezTo>
                    <a:cubicBezTo>
                      <a:pt x="330" y="0"/>
                      <a:pt x="311" y="19"/>
                      <a:pt x="311" y="43"/>
                    </a:cubicBezTo>
                    <a:cubicBezTo>
                      <a:pt x="311" y="67"/>
                      <a:pt x="330" y="86"/>
                      <a:pt x="354" y="86"/>
                    </a:cubicBezTo>
                    <a:close/>
                    <a:moveTo>
                      <a:pt x="354" y="9"/>
                    </a:moveTo>
                    <a:cubicBezTo>
                      <a:pt x="373" y="9"/>
                      <a:pt x="388" y="24"/>
                      <a:pt x="388" y="43"/>
                    </a:cubicBezTo>
                    <a:cubicBezTo>
                      <a:pt x="388" y="62"/>
                      <a:pt x="373" y="77"/>
                      <a:pt x="354" y="77"/>
                    </a:cubicBezTo>
                    <a:cubicBezTo>
                      <a:pt x="336" y="77"/>
                      <a:pt x="320" y="62"/>
                      <a:pt x="320" y="43"/>
                    </a:cubicBezTo>
                    <a:cubicBezTo>
                      <a:pt x="320" y="24"/>
                      <a:pt x="336" y="9"/>
                      <a:pt x="354" y="9"/>
                    </a:cubicBezTo>
                    <a:close/>
                    <a:moveTo>
                      <a:pt x="448" y="177"/>
                    </a:moveTo>
                    <a:cubicBezTo>
                      <a:pt x="448" y="177"/>
                      <a:pt x="448" y="177"/>
                      <a:pt x="448" y="177"/>
                    </a:cubicBezTo>
                    <a:cubicBezTo>
                      <a:pt x="414" y="123"/>
                      <a:pt x="414" y="123"/>
                      <a:pt x="414" y="123"/>
                    </a:cubicBezTo>
                    <a:cubicBezTo>
                      <a:pt x="401" y="104"/>
                      <a:pt x="393" y="96"/>
                      <a:pt x="356" y="96"/>
                    </a:cubicBezTo>
                    <a:cubicBezTo>
                      <a:pt x="356" y="96"/>
                      <a:pt x="356" y="96"/>
                      <a:pt x="356" y="96"/>
                    </a:cubicBezTo>
                    <a:cubicBezTo>
                      <a:pt x="319" y="96"/>
                      <a:pt x="309" y="113"/>
                      <a:pt x="304" y="122"/>
                    </a:cubicBezTo>
                    <a:cubicBezTo>
                      <a:pt x="304" y="122"/>
                      <a:pt x="304" y="122"/>
                      <a:pt x="304" y="122"/>
                    </a:cubicBezTo>
                    <a:cubicBezTo>
                      <a:pt x="297" y="136"/>
                      <a:pt x="272" y="179"/>
                      <a:pt x="268" y="185"/>
                    </a:cubicBezTo>
                    <a:cubicBezTo>
                      <a:pt x="263" y="188"/>
                      <a:pt x="240" y="206"/>
                      <a:pt x="226" y="217"/>
                    </a:cubicBezTo>
                    <a:cubicBezTo>
                      <a:pt x="216" y="209"/>
                      <a:pt x="198" y="195"/>
                      <a:pt x="185" y="185"/>
                    </a:cubicBezTo>
                    <a:cubicBezTo>
                      <a:pt x="181" y="179"/>
                      <a:pt x="156" y="136"/>
                      <a:pt x="149" y="122"/>
                    </a:cubicBezTo>
                    <a:cubicBezTo>
                      <a:pt x="148" y="122"/>
                      <a:pt x="148" y="122"/>
                      <a:pt x="148" y="122"/>
                    </a:cubicBezTo>
                    <a:cubicBezTo>
                      <a:pt x="143" y="113"/>
                      <a:pt x="134" y="96"/>
                      <a:pt x="97" y="96"/>
                    </a:cubicBezTo>
                    <a:cubicBezTo>
                      <a:pt x="97" y="96"/>
                      <a:pt x="97" y="96"/>
                      <a:pt x="97" y="96"/>
                    </a:cubicBezTo>
                    <a:cubicBezTo>
                      <a:pt x="60" y="96"/>
                      <a:pt x="52" y="104"/>
                      <a:pt x="39" y="123"/>
                    </a:cubicBezTo>
                    <a:cubicBezTo>
                      <a:pt x="5" y="177"/>
                      <a:pt x="5" y="177"/>
                      <a:pt x="5" y="177"/>
                    </a:cubicBezTo>
                    <a:cubicBezTo>
                      <a:pt x="5" y="177"/>
                      <a:pt x="5" y="177"/>
                      <a:pt x="5" y="177"/>
                    </a:cubicBezTo>
                    <a:cubicBezTo>
                      <a:pt x="0" y="186"/>
                      <a:pt x="0" y="195"/>
                      <a:pt x="4" y="204"/>
                    </a:cubicBezTo>
                    <a:cubicBezTo>
                      <a:pt x="35" y="277"/>
                      <a:pt x="35" y="277"/>
                      <a:pt x="35" y="277"/>
                    </a:cubicBezTo>
                    <a:cubicBezTo>
                      <a:pt x="38" y="282"/>
                      <a:pt x="44" y="286"/>
                      <a:pt x="50" y="286"/>
                    </a:cubicBezTo>
                    <a:cubicBezTo>
                      <a:pt x="51" y="286"/>
                      <a:pt x="52" y="286"/>
                      <a:pt x="52" y="286"/>
                    </a:cubicBezTo>
                    <a:cubicBezTo>
                      <a:pt x="52" y="404"/>
                      <a:pt x="51" y="433"/>
                      <a:pt x="51" y="436"/>
                    </a:cubicBezTo>
                    <a:cubicBezTo>
                      <a:pt x="51" y="436"/>
                      <a:pt x="51" y="436"/>
                      <a:pt x="51" y="437"/>
                    </a:cubicBezTo>
                    <a:cubicBezTo>
                      <a:pt x="52" y="447"/>
                      <a:pt x="62" y="454"/>
                      <a:pt x="72" y="454"/>
                    </a:cubicBezTo>
                    <a:cubicBezTo>
                      <a:pt x="83" y="454"/>
                      <a:pt x="92" y="446"/>
                      <a:pt x="93" y="436"/>
                    </a:cubicBezTo>
                    <a:cubicBezTo>
                      <a:pt x="100" y="342"/>
                      <a:pt x="100" y="342"/>
                      <a:pt x="100" y="342"/>
                    </a:cubicBezTo>
                    <a:cubicBezTo>
                      <a:pt x="108" y="436"/>
                      <a:pt x="108" y="436"/>
                      <a:pt x="108" y="436"/>
                    </a:cubicBezTo>
                    <a:cubicBezTo>
                      <a:pt x="108" y="446"/>
                      <a:pt x="117" y="454"/>
                      <a:pt x="128" y="454"/>
                    </a:cubicBezTo>
                    <a:cubicBezTo>
                      <a:pt x="128" y="454"/>
                      <a:pt x="128" y="454"/>
                      <a:pt x="129" y="454"/>
                    </a:cubicBezTo>
                    <a:cubicBezTo>
                      <a:pt x="139" y="454"/>
                      <a:pt x="148" y="446"/>
                      <a:pt x="149" y="437"/>
                    </a:cubicBezTo>
                    <a:cubicBezTo>
                      <a:pt x="149" y="436"/>
                      <a:pt x="149" y="436"/>
                      <a:pt x="149" y="436"/>
                    </a:cubicBezTo>
                    <a:cubicBezTo>
                      <a:pt x="149" y="430"/>
                      <a:pt x="146" y="298"/>
                      <a:pt x="143" y="200"/>
                    </a:cubicBezTo>
                    <a:cubicBezTo>
                      <a:pt x="156" y="218"/>
                      <a:pt x="156" y="218"/>
                      <a:pt x="156" y="218"/>
                    </a:cubicBezTo>
                    <a:cubicBezTo>
                      <a:pt x="156" y="218"/>
                      <a:pt x="157" y="219"/>
                      <a:pt x="157" y="219"/>
                    </a:cubicBezTo>
                    <a:cubicBezTo>
                      <a:pt x="215" y="251"/>
                      <a:pt x="215" y="251"/>
                      <a:pt x="215" y="251"/>
                    </a:cubicBezTo>
                    <a:cubicBezTo>
                      <a:pt x="219" y="254"/>
                      <a:pt x="223" y="254"/>
                      <a:pt x="226" y="253"/>
                    </a:cubicBezTo>
                    <a:cubicBezTo>
                      <a:pt x="227" y="254"/>
                      <a:pt x="229" y="254"/>
                      <a:pt x="230" y="254"/>
                    </a:cubicBezTo>
                    <a:cubicBezTo>
                      <a:pt x="232" y="254"/>
                      <a:pt x="235" y="253"/>
                      <a:pt x="237" y="252"/>
                    </a:cubicBezTo>
                    <a:cubicBezTo>
                      <a:pt x="295" y="219"/>
                      <a:pt x="295" y="219"/>
                      <a:pt x="295" y="219"/>
                    </a:cubicBezTo>
                    <a:cubicBezTo>
                      <a:pt x="296" y="219"/>
                      <a:pt x="297" y="218"/>
                      <a:pt x="297" y="218"/>
                    </a:cubicBezTo>
                    <a:cubicBezTo>
                      <a:pt x="310" y="200"/>
                      <a:pt x="310" y="200"/>
                      <a:pt x="310" y="200"/>
                    </a:cubicBezTo>
                    <a:cubicBezTo>
                      <a:pt x="307" y="298"/>
                      <a:pt x="304" y="430"/>
                      <a:pt x="303" y="436"/>
                    </a:cubicBezTo>
                    <a:cubicBezTo>
                      <a:pt x="303" y="436"/>
                      <a:pt x="303" y="436"/>
                      <a:pt x="303" y="437"/>
                    </a:cubicBezTo>
                    <a:cubicBezTo>
                      <a:pt x="305" y="447"/>
                      <a:pt x="314" y="454"/>
                      <a:pt x="325" y="454"/>
                    </a:cubicBezTo>
                    <a:cubicBezTo>
                      <a:pt x="336" y="454"/>
                      <a:pt x="345" y="446"/>
                      <a:pt x="345" y="436"/>
                    </a:cubicBezTo>
                    <a:cubicBezTo>
                      <a:pt x="353" y="342"/>
                      <a:pt x="353" y="342"/>
                      <a:pt x="353" y="342"/>
                    </a:cubicBezTo>
                    <a:cubicBezTo>
                      <a:pt x="360" y="436"/>
                      <a:pt x="360" y="436"/>
                      <a:pt x="360" y="436"/>
                    </a:cubicBezTo>
                    <a:cubicBezTo>
                      <a:pt x="361" y="446"/>
                      <a:pt x="369" y="454"/>
                      <a:pt x="380" y="454"/>
                    </a:cubicBezTo>
                    <a:cubicBezTo>
                      <a:pt x="381" y="454"/>
                      <a:pt x="381" y="454"/>
                      <a:pt x="381" y="454"/>
                    </a:cubicBezTo>
                    <a:cubicBezTo>
                      <a:pt x="392" y="454"/>
                      <a:pt x="401" y="446"/>
                      <a:pt x="402" y="437"/>
                    </a:cubicBezTo>
                    <a:cubicBezTo>
                      <a:pt x="402" y="436"/>
                      <a:pt x="402" y="436"/>
                      <a:pt x="402" y="436"/>
                    </a:cubicBezTo>
                    <a:cubicBezTo>
                      <a:pt x="402" y="433"/>
                      <a:pt x="401" y="404"/>
                      <a:pt x="400" y="286"/>
                    </a:cubicBezTo>
                    <a:cubicBezTo>
                      <a:pt x="401" y="286"/>
                      <a:pt x="402" y="286"/>
                      <a:pt x="403" y="286"/>
                    </a:cubicBezTo>
                    <a:cubicBezTo>
                      <a:pt x="409" y="286"/>
                      <a:pt x="415" y="282"/>
                      <a:pt x="418" y="277"/>
                    </a:cubicBezTo>
                    <a:cubicBezTo>
                      <a:pt x="449" y="204"/>
                      <a:pt x="449" y="204"/>
                      <a:pt x="449" y="204"/>
                    </a:cubicBezTo>
                    <a:cubicBezTo>
                      <a:pt x="453" y="195"/>
                      <a:pt x="452" y="186"/>
                      <a:pt x="448" y="177"/>
                    </a:cubicBezTo>
                    <a:close/>
                    <a:moveTo>
                      <a:pt x="230" y="241"/>
                    </a:moveTo>
                    <a:cubicBezTo>
                      <a:pt x="227" y="244"/>
                      <a:pt x="223" y="245"/>
                      <a:pt x="220" y="243"/>
                    </a:cubicBezTo>
                    <a:cubicBezTo>
                      <a:pt x="163" y="211"/>
                      <a:pt x="163" y="211"/>
                      <a:pt x="163" y="211"/>
                    </a:cubicBezTo>
                    <a:cubicBezTo>
                      <a:pt x="143" y="183"/>
                      <a:pt x="143" y="183"/>
                      <a:pt x="143" y="183"/>
                    </a:cubicBezTo>
                    <a:cubicBezTo>
                      <a:pt x="142" y="171"/>
                      <a:pt x="142" y="160"/>
                      <a:pt x="142" y="150"/>
                    </a:cubicBezTo>
                    <a:cubicBezTo>
                      <a:pt x="142" y="147"/>
                      <a:pt x="140" y="145"/>
                      <a:pt x="137" y="145"/>
                    </a:cubicBezTo>
                    <a:cubicBezTo>
                      <a:pt x="137" y="145"/>
                      <a:pt x="137" y="145"/>
                      <a:pt x="137" y="145"/>
                    </a:cubicBezTo>
                    <a:cubicBezTo>
                      <a:pt x="134" y="145"/>
                      <a:pt x="132" y="148"/>
                      <a:pt x="132" y="150"/>
                    </a:cubicBezTo>
                    <a:cubicBezTo>
                      <a:pt x="132" y="150"/>
                      <a:pt x="133" y="164"/>
                      <a:pt x="133" y="185"/>
                    </a:cubicBezTo>
                    <a:cubicBezTo>
                      <a:pt x="133" y="185"/>
                      <a:pt x="133" y="185"/>
                      <a:pt x="133" y="185"/>
                    </a:cubicBezTo>
                    <a:cubicBezTo>
                      <a:pt x="134" y="213"/>
                      <a:pt x="135" y="253"/>
                      <a:pt x="136" y="293"/>
                    </a:cubicBezTo>
                    <a:cubicBezTo>
                      <a:pt x="137" y="329"/>
                      <a:pt x="138" y="365"/>
                      <a:pt x="139" y="392"/>
                    </a:cubicBezTo>
                    <a:cubicBezTo>
                      <a:pt x="139" y="405"/>
                      <a:pt x="139" y="416"/>
                      <a:pt x="140" y="424"/>
                    </a:cubicBezTo>
                    <a:cubicBezTo>
                      <a:pt x="140" y="430"/>
                      <a:pt x="140" y="433"/>
                      <a:pt x="140" y="436"/>
                    </a:cubicBezTo>
                    <a:cubicBezTo>
                      <a:pt x="140" y="436"/>
                      <a:pt x="140" y="436"/>
                      <a:pt x="140" y="436"/>
                    </a:cubicBezTo>
                    <a:cubicBezTo>
                      <a:pt x="140" y="441"/>
                      <a:pt x="134" y="445"/>
                      <a:pt x="128" y="444"/>
                    </a:cubicBezTo>
                    <a:cubicBezTo>
                      <a:pt x="122" y="444"/>
                      <a:pt x="117" y="440"/>
                      <a:pt x="117" y="435"/>
                    </a:cubicBezTo>
                    <a:cubicBezTo>
                      <a:pt x="105" y="281"/>
                      <a:pt x="105" y="281"/>
                      <a:pt x="105" y="281"/>
                    </a:cubicBezTo>
                    <a:cubicBezTo>
                      <a:pt x="105" y="279"/>
                      <a:pt x="103" y="277"/>
                      <a:pt x="100" y="277"/>
                    </a:cubicBezTo>
                    <a:cubicBezTo>
                      <a:pt x="98" y="277"/>
                      <a:pt x="96" y="279"/>
                      <a:pt x="96" y="281"/>
                    </a:cubicBezTo>
                    <a:cubicBezTo>
                      <a:pt x="84" y="435"/>
                      <a:pt x="84" y="435"/>
                      <a:pt x="84" y="435"/>
                    </a:cubicBezTo>
                    <a:cubicBezTo>
                      <a:pt x="83" y="440"/>
                      <a:pt x="78" y="444"/>
                      <a:pt x="72" y="444"/>
                    </a:cubicBezTo>
                    <a:cubicBezTo>
                      <a:pt x="66" y="445"/>
                      <a:pt x="61" y="441"/>
                      <a:pt x="60" y="436"/>
                    </a:cubicBezTo>
                    <a:cubicBezTo>
                      <a:pt x="60" y="436"/>
                      <a:pt x="60" y="436"/>
                      <a:pt x="60" y="436"/>
                    </a:cubicBezTo>
                    <a:cubicBezTo>
                      <a:pt x="61" y="433"/>
                      <a:pt x="61" y="429"/>
                      <a:pt x="61" y="422"/>
                    </a:cubicBezTo>
                    <a:cubicBezTo>
                      <a:pt x="61" y="413"/>
                      <a:pt x="61" y="401"/>
                      <a:pt x="61" y="386"/>
                    </a:cubicBezTo>
                    <a:cubicBezTo>
                      <a:pt x="61" y="357"/>
                      <a:pt x="62" y="318"/>
                      <a:pt x="62" y="281"/>
                    </a:cubicBezTo>
                    <a:cubicBezTo>
                      <a:pt x="67" y="277"/>
                      <a:pt x="69" y="271"/>
                      <a:pt x="67" y="265"/>
                    </a:cubicBezTo>
                    <a:cubicBezTo>
                      <a:pt x="67" y="265"/>
                      <a:pt x="67" y="265"/>
                      <a:pt x="67" y="264"/>
                    </a:cubicBezTo>
                    <a:cubicBezTo>
                      <a:pt x="67" y="263"/>
                      <a:pt x="65" y="258"/>
                      <a:pt x="62" y="249"/>
                    </a:cubicBezTo>
                    <a:cubicBezTo>
                      <a:pt x="63" y="197"/>
                      <a:pt x="63" y="169"/>
                      <a:pt x="63" y="169"/>
                    </a:cubicBezTo>
                    <a:cubicBezTo>
                      <a:pt x="63" y="167"/>
                      <a:pt x="61" y="165"/>
                      <a:pt x="59" y="165"/>
                    </a:cubicBezTo>
                    <a:cubicBezTo>
                      <a:pt x="58" y="164"/>
                      <a:pt x="55" y="165"/>
                      <a:pt x="54" y="166"/>
                    </a:cubicBezTo>
                    <a:cubicBezTo>
                      <a:pt x="35" y="193"/>
                      <a:pt x="35" y="193"/>
                      <a:pt x="35" y="193"/>
                    </a:cubicBezTo>
                    <a:cubicBezTo>
                      <a:pt x="34" y="194"/>
                      <a:pt x="34" y="195"/>
                      <a:pt x="34" y="197"/>
                    </a:cubicBezTo>
                    <a:cubicBezTo>
                      <a:pt x="34" y="197"/>
                      <a:pt x="40" y="215"/>
                      <a:pt x="46" y="232"/>
                    </a:cubicBezTo>
                    <a:cubicBezTo>
                      <a:pt x="49" y="239"/>
                      <a:pt x="51" y="246"/>
                      <a:pt x="53" y="252"/>
                    </a:cubicBezTo>
                    <a:cubicBezTo>
                      <a:pt x="53" y="252"/>
                      <a:pt x="53" y="252"/>
                      <a:pt x="53" y="252"/>
                    </a:cubicBezTo>
                    <a:cubicBezTo>
                      <a:pt x="54" y="254"/>
                      <a:pt x="54" y="255"/>
                      <a:pt x="55" y="257"/>
                    </a:cubicBezTo>
                    <a:cubicBezTo>
                      <a:pt x="56" y="262"/>
                      <a:pt x="58" y="265"/>
                      <a:pt x="59" y="267"/>
                    </a:cubicBezTo>
                    <a:cubicBezTo>
                      <a:pt x="58" y="267"/>
                      <a:pt x="58" y="267"/>
                      <a:pt x="58" y="267"/>
                    </a:cubicBezTo>
                    <a:cubicBezTo>
                      <a:pt x="59" y="271"/>
                      <a:pt x="57" y="274"/>
                      <a:pt x="53" y="276"/>
                    </a:cubicBezTo>
                    <a:cubicBezTo>
                      <a:pt x="49" y="277"/>
                      <a:pt x="45" y="276"/>
                      <a:pt x="44" y="273"/>
                    </a:cubicBezTo>
                    <a:cubicBezTo>
                      <a:pt x="12" y="201"/>
                      <a:pt x="12" y="201"/>
                      <a:pt x="12" y="201"/>
                    </a:cubicBezTo>
                    <a:cubicBezTo>
                      <a:pt x="10" y="194"/>
                      <a:pt x="10" y="188"/>
                      <a:pt x="13" y="182"/>
                    </a:cubicBezTo>
                    <a:cubicBezTo>
                      <a:pt x="47" y="128"/>
                      <a:pt x="47" y="128"/>
                      <a:pt x="47" y="128"/>
                    </a:cubicBezTo>
                    <a:cubicBezTo>
                      <a:pt x="58" y="112"/>
                      <a:pt x="63" y="105"/>
                      <a:pt x="97" y="105"/>
                    </a:cubicBezTo>
                    <a:cubicBezTo>
                      <a:pt x="97" y="105"/>
                      <a:pt x="97" y="105"/>
                      <a:pt x="97" y="105"/>
                    </a:cubicBezTo>
                    <a:cubicBezTo>
                      <a:pt x="128" y="105"/>
                      <a:pt x="136" y="118"/>
                      <a:pt x="140" y="126"/>
                    </a:cubicBezTo>
                    <a:cubicBezTo>
                      <a:pt x="141" y="127"/>
                      <a:pt x="141" y="127"/>
                      <a:pt x="141" y="127"/>
                    </a:cubicBezTo>
                    <a:cubicBezTo>
                      <a:pt x="149" y="141"/>
                      <a:pt x="177" y="190"/>
                      <a:pt x="177" y="191"/>
                    </a:cubicBezTo>
                    <a:cubicBezTo>
                      <a:pt x="178" y="191"/>
                      <a:pt x="178" y="192"/>
                      <a:pt x="178" y="192"/>
                    </a:cubicBezTo>
                    <a:cubicBezTo>
                      <a:pt x="178" y="192"/>
                      <a:pt x="191" y="202"/>
                      <a:pt x="204" y="212"/>
                    </a:cubicBezTo>
                    <a:cubicBezTo>
                      <a:pt x="211" y="217"/>
                      <a:pt x="217" y="221"/>
                      <a:pt x="222" y="225"/>
                    </a:cubicBezTo>
                    <a:cubicBezTo>
                      <a:pt x="226" y="228"/>
                      <a:pt x="228" y="230"/>
                      <a:pt x="230" y="231"/>
                    </a:cubicBezTo>
                    <a:cubicBezTo>
                      <a:pt x="230" y="231"/>
                      <a:pt x="230" y="231"/>
                      <a:pt x="230" y="231"/>
                    </a:cubicBezTo>
                    <a:cubicBezTo>
                      <a:pt x="232" y="233"/>
                      <a:pt x="232" y="238"/>
                      <a:pt x="230" y="241"/>
                    </a:cubicBezTo>
                    <a:close/>
                    <a:moveTo>
                      <a:pt x="53" y="183"/>
                    </a:moveTo>
                    <a:cubicBezTo>
                      <a:pt x="53" y="192"/>
                      <a:pt x="53" y="206"/>
                      <a:pt x="53" y="223"/>
                    </a:cubicBezTo>
                    <a:cubicBezTo>
                      <a:pt x="50" y="214"/>
                      <a:pt x="47" y="204"/>
                      <a:pt x="44" y="196"/>
                    </a:cubicBezTo>
                    <a:lnTo>
                      <a:pt x="53" y="183"/>
                    </a:lnTo>
                    <a:close/>
                    <a:moveTo>
                      <a:pt x="440" y="201"/>
                    </a:moveTo>
                    <a:cubicBezTo>
                      <a:pt x="409" y="273"/>
                      <a:pt x="409" y="273"/>
                      <a:pt x="409" y="273"/>
                    </a:cubicBezTo>
                    <a:cubicBezTo>
                      <a:pt x="408" y="276"/>
                      <a:pt x="404" y="277"/>
                      <a:pt x="400" y="276"/>
                    </a:cubicBezTo>
                    <a:cubicBezTo>
                      <a:pt x="396" y="274"/>
                      <a:pt x="394" y="271"/>
                      <a:pt x="394" y="267"/>
                    </a:cubicBezTo>
                    <a:cubicBezTo>
                      <a:pt x="394" y="267"/>
                      <a:pt x="394" y="267"/>
                      <a:pt x="394" y="267"/>
                    </a:cubicBezTo>
                    <a:cubicBezTo>
                      <a:pt x="395" y="265"/>
                      <a:pt x="396" y="262"/>
                      <a:pt x="398" y="257"/>
                    </a:cubicBezTo>
                    <a:cubicBezTo>
                      <a:pt x="399" y="255"/>
                      <a:pt x="399" y="254"/>
                      <a:pt x="400" y="252"/>
                    </a:cubicBezTo>
                    <a:cubicBezTo>
                      <a:pt x="400" y="252"/>
                      <a:pt x="400" y="252"/>
                      <a:pt x="400" y="252"/>
                    </a:cubicBezTo>
                    <a:cubicBezTo>
                      <a:pt x="402" y="246"/>
                      <a:pt x="404" y="239"/>
                      <a:pt x="407" y="232"/>
                    </a:cubicBezTo>
                    <a:cubicBezTo>
                      <a:pt x="413" y="215"/>
                      <a:pt x="419" y="197"/>
                      <a:pt x="419" y="197"/>
                    </a:cubicBezTo>
                    <a:cubicBezTo>
                      <a:pt x="419" y="195"/>
                      <a:pt x="419" y="194"/>
                      <a:pt x="418" y="193"/>
                    </a:cubicBezTo>
                    <a:cubicBezTo>
                      <a:pt x="399" y="166"/>
                      <a:pt x="399" y="166"/>
                      <a:pt x="399" y="166"/>
                    </a:cubicBezTo>
                    <a:cubicBezTo>
                      <a:pt x="397" y="165"/>
                      <a:pt x="395" y="164"/>
                      <a:pt x="393" y="165"/>
                    </a:cubicBezTo>
                    <a:cubicBezTo>
                      <a:pt x="391" y="165"/>
                      <a:pt x="390" y="167"/>
                      <a:pt x="390" y="169"/>
                    </a:cubicBezTo>
                    <a:cubicBezTo>
                      <a:pt x="390" y="169"/>
                      <a:pt x="390" y="197"/>
                      <a:pt x="391" y="249"/>
                    </a:cubicBezTo>
                    <a:cubicBezTo>
                      <a:pt x="388" y="258"/>
                      <a:pt x="386" y="263"/>
                      <a:pt x="386" y="264"/>
                    </a:cubicBezTo>
                    <a:cubicBezTo>
                      <a:pt x="386" y="265"/>
                      <a:pt x="385" y="265"/>
                      <a:pt x="385" y="265"/>
                    </a:cubicBezTo>
                    <a:cubicBezTo>
                      <a:pt x="384" y="271"/>
                      <a:pt x="386" y="277"/>
                      <a:pt x="391" y="281"/>
                    </a:cubicBezTo>
                    <a:cubicBezTo>
                      <a:pt x="391" y="318"/>
                      <a:pt x="392" y="357"/>
                      <a:pt x="392" y="386"/>
                    </a:cubicBezTo>
                    <a:cubicBezTo>
                      <a:pt x="392" y="401"/>
                      <a:pt x="392" y="413"/>
                      <a:pt x="392" y="422"/>
                    </a:cubicBezTo>
                    <a:cubicBezTo>
                      <a:pt x="392" y="429"/>
                      <a:pt x="392" y="433"/>
                      <a:pt x="392" y="436"/>
                    </a:cubicBezTo>
                    <a:cubicBezTo>
                      <a:pt x="392" y="436"/>
                      <a:pt x="392" y="436"/>
                      <a:pt x="392" y="436"/>
                    </a:cubicBezTo>
                    <a:cubicBezTo>
                      <a:pt x="392" y="441"/>
                      <a:pt x="387" y="445"/>
                      <a:pt x="381" y="444"/>
                    </a:cubicBezTo>
                    <a:cubicBezTo>
                      <a:pt x="375" y="444"/>
                      <a:pt x="370" y="440"/>
                      <a:pt x="369" y="435"/>
                    </a:cubicBezTo>
                    <a:cubicBezTo>
                      <a:pt x="357" y="281"/>
                      <a:pt x="357" y="281"/>
                      <a:pt x="357" y="281"/>
                    </a:cubicBezTo>
                    <a:cubicBezTo>
                      <a:pt x="357" y="279"/>
                      <a:pt x="355" y="277"/>
                      <a:pt x="353" y="277"/>
                    </a:cubicBezTo>
                    <a:cubicBezTo>
                      <a:pt x="350" y="277"/>
                      <a:pt x="348" y="279"/>
                      <a:pt x="348" y="281"/>
                    </a:cubicBezTo>
                    <a:cubicBezTo>
                      <a:pt x="336" y="435"/>
                      <a:pt x="336" y="435"/>
                      <a:pt x="336" y="435"/>
                    </a:cubicBezTo>
                    <a:cubicBezTo>
                      <a:pt x="336" y="440"/>
                      <a:pt x="331" y="444"/>
                      <a:pt x="325" y="444"/>
                    </a:cubicBezTo>
                    <a:cubicBezTo>
                      <a:pt x="319" y="445"/>
                      <a:pt x="313" y="441"/>
                      <a:pt x="313" y="436"/>
                    </a:cubicBezTo>
                    <a:cubicBezTo>
                      <a:pt x="313" y="436"/>
                      <a:pt x="313" y="436"/>
                      <a:pt x="313" y="436"/>
                    </a:cubicBezTo>
                    <a:cubicBezTo>
                      <a:pt x="313" y="433"/>
                      <a:pt x="313" y="430"/>
                      <a:pt x="313" y="424"/>
                    </a:cubicBezTo>
                    <a:cubicBezTo>
                      <a:pt x="313" y="416"/>
                      <a:pt x="314" y="405"/>
                      <a:pt x="314" y="392"/>
                    </a:cubicBezTo>
                    <a:cubicBezTo>
                      <a:pt x="315" y="365"/>
                      <a:pt x="316" y="329"/>
                      <a:pt x="317" y="293"/>
                    </a:cubicBezTo>
                    <a:cubicBezTo>
                      <a:pt x="318" y="253"/>
                      <a:pt x="319" y="213"/>
                      <a:pt x="320" y="185"/>
                    </a:cubicBezTo>
                    <a:cubicBezTo>
                      <a:pt x="320" y="185"/>
                      <a:pt x="320" y="185"/>
                      <a:pt x="320" y="185"/>
                    </a:cubicBezTo>
                    <a:cubicBezTo>
                      <a:pt x="320" y="164"/>
                      <a:pt x="320" y="150"/>
                      <a:pt x="320" y="150"/>
                    </a:cubicBezTo>
                    <a:cubicBezTo>
                      <a:pt x="321" y="148"/>
                      <a:pt x="318" y="145"/>
                      <a:pt x="316" y="145"/>
                    </a:cubicBezTo>
                    <a:cubicBezTo>
                      <a:pt x="316" y="145"/>
                      <a:pt x="316" y="145"/>
                      <a:pt x="316" y="145"/>
                    </a:cubicBezTo>
                    <a:cubicBezTo>
                      <a:pt x="313" y="145"/>
                      <a:pt x="311" y="147"/>
                      <a:pt x="311" y="150"/>
                    </a:cubicBezTo>
                    <a:cubicBezTo>
                      <a:pt x="311" y="160"/>
                      <a:pt x="310" y="171"/>
                      <a:pt x="310" y="183"/>
                    </a:cubicBezTo>
                    <a:cubicBezTo>
                      <a:pt x="290" y="211"/>
                      <a:pt x="290" y="211"/>
                      <a:pt x="290" y="211"/>
                    </a:cubicBezTo>
                    <a:cubicBezTo>
                      <a:pt x="241" y="239"/>
                      <a:pt x="241" y="239"/>
                      <a:pt x="241" y="239"/>
                    </a:cubicBezTo>
                    <a:cubicBezTo>
                      <a:pt x="242" y="233"/>
                      <a:pt x="240" y="228"/>
                      <a:pt x="236" y="224"/>
                    </a:cubicBezTo>
                    <a:cubicBezTo>
                      <a:pt x="236" y="224"/>
                      <a:pt x="236" y="224"/>
                      <a:pt x="236" y="223"/>
                    </a:cubicBezTo>
                    <a:cubicBezTo>
                      <a:pt x="235" y="223"/>
                      <a:pt x="235" y="223"/>
                      <a:pt x="234" y="222"/>
                    </a:cubicBezTo>
                    <a:cubicBezTo>
                      <a:pt x="249" y="211"/>
                      <a:pt x="274" y="192"/>
                      <a:pt x="274" y="192"/>
                    </a:cubicBezTo>
                    <a:cubicBezTo>
                      <a:pt x="275" y="192"/>
                      <a:pt x="275" y="191"/>
                      <a:pt x="276" y="191"/>
                    </a:cubicBezTo>
                    <a:cubicBezTo>
                      <a:pt x="276" y="190"/>
                      <a:pt x="304" y="141"/>
                      <a:pt x="312" y="127"/>
                    </a:cubicBezTo>
                    <a:cubicBezTo>
                      <a:pt x="313" y="126"/>
                      <a:pt x="313" y="126"/>
                      <a:pt x="313" y="126"/>
                    </a:cubicBezTo>
                    <a:cubicBezTo>
                      <a:pt x="317" y="118"/>
                      <a:pt x="324" y="105"/>
                      <a:pt x="356" y="105"/>
                    </a:cubicBezTo>
                    <a:cubicBezTo>
                      <a:pt x="356" y="105"/>
                      <a:pt x="356" y="105"/>
                      <a:pt x="356" y="105"/>
                    </a:cubicBezTo>
                    <a:cubicBezTo>
                      <a:pt x="390" y="105"/>
                      <a:pt x="395" y="112"/>
                      <a:pt x="406" y="128"/>
                    </a:cubicBezTo>
                    <a:cubicBezTo>
                      <a:pt x="440" y="182"/>
                      <a:pt x="440" y="182"/>
                      <a:pt x="440" y="182"/>
                    </a:cubicBezTo>
                    <a:cubicBezTo>
                      <a:pt x="443" y="188"/>
                      <a:pt x="443" y="194"/>
                      <a:pt x="440" y="201"/>
                    </a:cubicBezTo>
                    <a:close/>
                    <a:moveTo>
                      <a:pt x="400" y="183"/>
                    </a:moveTo>
                    <a:cubicBezTo>
                      <a:pt x="409" y="196"/>
                      <a:pt x="409" y="196"/>
                      <a:pt x="409" y="196"/>
                    </a:cubicBezTo>
                    <a:cubicBezTo>
                      <a:pt x="406" y="204"/>
                      <a:pt x="403" y="214"/>
                      <a:pt x="400" y="223"/>
                    </a:cubicBezTo>
                    <a:cubicBezTo>
                      <a:pt x="400" y="206"/>
                      <a:pt x="400" y="192"/>
                      <a:pt x="400" y="183"/>
                    </a:cubicBezTo>
                    <a:close/>
                    <a:moveTo>
                      <a:pt x="99" y="86"/>
                    </a:moveTo>
                    <a:cubicBezTo>
                      <a:pt x="122" y="86"/>
                      <a:pt x="142" y="67"/>
                      <a:pt x="142" y="43"/>
                    </a:cubicBezTo>
                    <a:cubicBezTo>
                      <a:pt x="142" y="19"/>
                      <a:pt x="122" y="0"/>
                      <a:pt x="99" y="0"/>
                    </a:cubicBezTo>
                    <a:cubicBezTo>
                      <a:pt x="75" y="0"/>
                      <a:pt x="55" y="19"/>
                      <a:pt x="55" y="43"/>
                    </a:cubicBezTo>
                    <a:cubicBezTo>
                      <a:pt x="55" y="67"/>
                      <a:pt x="75" y="86"/>
                      <a:pt x="99" y="86"/>
                    </a:cubicBezTo>
                    <a:close/>
                    <a:moveTo>
                      <a:pt x="99" y="9"/>
                    </a:moveTo>
                    <a:cubicBezTo>
                      <a:pt x="117" y="9"/>
                      <a:pt x="132" y="24"/>
                      <a:pt x="132" y="43"/>
                    </a:cubicBezTo>
                    <a:cubicBezTo>
                      <a:pt x="132" y="62"/>
                      <a:pt x="117" y="77"/>
                      <a:pt x="99" y="77"/>
                    </a:cubicBezTo>
                    <a:cubicBezTo>
                      <a:pt x="80" y="77"/>
                      <a:pt x="65" y="62"/>
                      <a:pt x="65" y="43"/>
                    </a:cubicBezTo>
                    <a:cubicBezTo>
                      <a:pt x="65" y="24"/>
                      <a:pt x="80" y="9"/>
                      <a:pt x="99" y="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4611161" y="3919319"/>
              <a:ext cx="7251776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7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427374"/>
            <a:ext cx="2743200" cy="365125"/>
          </a:xfrm>
        </p:spPr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164592" y="2616295"/>
            <a:ext cx="11698345" cy="1097280"/>
            <a:chOff x="164592" y="2616295"/>
            <a:chExt cx="11698345" cy="1097280"/>
          </a:xfrm>
        </p:grpSpPr>
        <p:sp>
          <p:nvSpPr>
            <p:cNvPr id="14" name="Rectangle 13"/>
            <p:cNvSpPr/>
            <p:nvPr/>
          </p:nvSpPr>
          <p:spPr>
            <a:xfrm>
              <a:off x="485419" y="2616295"/>
              <a:ext cx="3674333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308356" y="2980269"/>
              <a:ext cx="23358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rgbClr val="616060"/>
                  </a:solidFill>
                </a:defRPr>
              </a:lvl1pPr>
            </a:lstStyle>
            <a:p>
              <a:r>
                <a:rPr lang="fr-FR" b="1" cap="small" dirty="0"/>
                <a:t>Products</a:t>
              </a:r>
              <a:r>
                <a:rPr lang="fr-FR" b="1" cap="small" dirty="0" smtClean="0"/>
                <a:t>, Services</a:t>
              </a:r>
              <a:endParaRPr lang="fr-FR" b="1" cap="small" dirty="0"/>
            </a:p>
          </p:txBody>
        </p:sp>
        <p:grpSp>
          <p:nvGrpSpPr>
            <p:cNvPr id="10" name="Groupe 9"/>
            <p:cNvGrpSpPr>
              <a:grpSpLocks noChangeAspect="1"/>
            </p:cNvGrpSpPr>
            <p:nvPr/>
          </p:nvGrpSpPr>
          <p:grpSpPr>
            <a:xfrm>
              <a:off x="164592" y="2714935"/>
              <a:ext cx="900000" cy="900000"/>
              <a:chOff x="6460135" y="1498714"/>
              <a:chExt cx="1097280" cy="1097280"/>
            </a:xfrm>
          </p:grpSpPr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6460135" y="1498714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Open Sans Light"/>
                </a:endParaRPr>
              </a:p>
            </p:txBody>
          </p:sp>
          <p:sp>
            <p:nvSpPr>
              <p:cNvPr id="12" name="Freeform 128"/>
              <p:cNvSpPr>
                <a:spLocks noEditPoints="1"/>
              </p:cNvSpPr>
              <p:nvPr/>
            </p:nvSpPr>
            <p:spPr bwMode="auto">
              <a:xfrm>
                <a:off x="6778584" y="1761107"/>
                <a:ext cx="459188" cy="571302"/>
              </a:xfrm>
              <a:custGeom>
                <a:avLst/>
                <a:gdLst>
                  <a:gd name="T0" fmla="*/ 438 w 445"/>
                  <a:gd name="T1" fmla="*/ 57 h 553"/>
                  <a:gd name="T2" fmla="*/ 388 w 445"/>
                  <a:gd name="T3" fmla="*/ 57 h 553"/>
                  <a:gd name="T4" fmla="*/ 388 w 445"/>
                  <a:gd name="T5" fmla="*/ 7 h 553"/>
                  <a:gd name="T6" fmla="*/ 381 w 445"/>
                  <a:gd name="T7" fmla="*/ 0 h 553"/>
                  <a:gd name="T8" fmla="*/ 7 w 445"/>
                  <a:gd name="T9" fmla="*/ 0 h 553"/>
                  <a:gd name="T10" fmla="*/ 0 w 445"/>
                  <a:gd name="T11" fmla="*/ 7 h 553"/>
                  <a:gd name="T12" fmla="*/ 0 w 445"/>
                  <a:gd name="T13" fmla="*/ 489 h 553"/>
                  <a:gd name="T14" fmla="*/ 7 w 445"/>
                  <a:gd name="T15" fmla="*/ 496 h 553"/>
                  <a:gd name="T16" fmla="*/ 57 w 445"/>
                  <a:gd name="T17" fmla="*/ 496 h 553"/>
                  <a:gd name="T18" fmla="*/ 57 w 445"/>
                  <a:gd name="T19" fmla="*/ 546 h 553"/>
                  <a:gd name="T20" fmla="*/ 64 w 445"/>
                  <a:gd name="T21" fmla="*/ 553 h 553"/>
                  <a:gd name="T22" fmla="*/ 438 w 445"/>
                  <a:gd name="T23" fmla="*/ 553 h 553"/>
                  <a:gd name="T24" fmla="*/ 445 w 445"/>
                  <a:gd name="T25" fmla="*/ 546 h 553"/>
                  <a:gd name="T26" fmla="*/ 445 w 445"/>
                  <a:gd name="T27" fmla="*/ 64 h 553"/>
                  <a:gd name="T28" fmla="*/ 438 w 445"/>
                  <a:gd name="T29" fmla="*/ 57 h 553"/>
                  <a:gd name="T30" fmla="*/ 14 w 445"/>
                  <a:gd name="T31" fmla="*/ 14 h 553"/>
                  <a:gd name="T32" fmla="*/ 374 w 445"/>
                  <a:gd name="T33" fmla="*/ 14 h 553"/>
                  <a:gd name="T34" fmla="*/ 374 w 445"/>
                  <a:gd name="T35" fmla="*/ 482 h 553"/>
                  <a:gd name="T36" fmla="*/ 14 w 445"/>
                  <a:gd name="T37" fmla="*/ 482 h 553"/>
                  <a:gd name="T38" fmla="*/ 14 w 445"/>
                  <a:gd name="T39" fmla="*/ 14 h 553"/>
                  <a:gd name="T40" fmla="*/ 431 w 445"/>
                  <a:gd name="T41" fmla="*/ 539 h 553"/>
                  <a:gd name="T42" fmla="*/ 71 w 445"/>
                  <a:gd name="T43" fmla="*/ 539 h 553"/>
                  <a:gd name="T44" fmla="*/ 71 w 445"/>
                  <a:gd name="T45" fmla="*/ 496 h 553"/>
                  <a:gd name="T46" fmla="*/ 381 w 445"/>
                  <a:gd name="T47" fmla="*/ 496 h 553"/>
                  <a:gd name="T48" fmla="*/ 388 w 445"/>
                  <a:gd name="T49" fmla="*/ 489 h 553"/>
                  <a:gd name="T50" fmla="*/ 388 w 445"/>
                  <a:gd name="T51" fmla="*/ 71 h 553"/>
                  <a:gd name="T52" fmla="*/ 431 w 445"/>
                  <a:gd name="T53" fmla="*/ 71 h 553"/>
                  <a:gd name="T54" fmla="*/ 431 w 445"/>
                  <a:gd name="T55" fmla="*/ 539 h 553"/>
                  <a:gd name="T56" fmla="*/ 75 w 445"/>
                  <a:gd name="T57" fmla="*/ 335 h 553"/>
                  <a:gd name="T58" fmla="*/ 75 w 445"/>
                  <a:gd name="T59" fmla="*/ 325 h 553"/>
                  <a:gd name="T60" fmla="*/ 145 w 445"/>
                  <a:gd name="T61" fmla="*/ 256 h 553"/>
                  <a:gd name="T62" fmla="*/ 155 w 445"/>
                  <a:gd name="T63" fmla="*/ 256 h 553"/>
                  <a:gd name="T64" fmla="*/ 194 w 445"/>
                  <a:gd name="T65" fmla="*/ 295 h 553"/>
                  <a:gd name="T66" fmla="*/ 288 w 445"/>
                  <a:gd name="T67" fmla="*/ 201 h 553"/>
                  <a:gd name="T68" fmla="*/ 210 w 445"/>
                  <a:gd name="T69" fmla="*/ 201 h 553"/>
                  <a:gd name="T70" fmla="*/ 203 w 445"/>
                  <a:gd name="T71" fmla="*/ 194 h 553"/>
                  <a:gd name="T72" fmla="*/ 210 w 445"/>
                  <a:gd name="T73" fmla="*/ 187 h 553"/>
                  <a:gd name="T74" fmla="*/ 304 w 445"/>
                  <a:gd name="T75" fmla="*/ 187 h 553"/>
                  <a:gd name="T76" fmla="*/ 310 w 445"/>
                  <a:gd name="T77" fmla="*/ 189 h 553"/>
                  <a:gd name="T78" fmla="*/ 310 w 445"/>
                  <a:gd name="T79" fmla="*/ 189 h 553"/>
                  <a:gd name="T80" fmla="*/ 311 w 445"/>
                  <a:gd name="T81" fmla="*/ 196 h 553"/>
                  <a:gd name="T82" fmla="*/ 311 w 445"/>
                  <a:gd name="T83" fmla="*/ 288 h 553"/>
                  <a:gd name="T84" fmla="*/ 304 w 445"/>
                  <a:gd name="T85" fmla="*/ 295 h 553"/>
                  <a:gd name="T86" fmla="*/ 297 w 445"/>
                  <a:gd name="T87" fmla="*/ 288 h 553"/>
                  <a:gd name="T88" fmla="*/ 297 w 445"/>
                  <a:gd name="T89" fmla="*/ 211 h 553"/>
                  <a:gd name="T90" fmla="*/ 199 w 445"/>
                  <a:gd name="T91" fmla="*/ 310 h 553"/>
                  <a:gd name="T92" fmla="*/ 189 w 445"/>
                  <a:gd name="T93" fmla="*/ 310 h 553"/>
                  <a:gd name="T94" fmla="*/ 150 w 445"/>
                  <a:gd name="T95" fmla="*/ 271 h 553"/>
                  <a:gd name="T96" fmla="*/ 85 w 445"/>
                  <a:gd name="T97" fmla="*/ 335 h 553"/>
                  <a:gd name="T98" fmla="*/ 80 w 445"/>
                  <a:gd name="T99" fmla="*/ 337 h 553"/>
                  <a:gd name="T100" fmla="*/ 75 w 445"/>
                  <a:gd name="T101" fmla="*/ 335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445" h="553">
                    <a:moveTo>
                      <a:pt x="438" y="57"/>
                    </a:moveTo>
                    <a:cubicBezTo>
                      <a:pt x="388" y="57"/>
                      <a:pt x="388" y="57"/>
                      <a:pt x="388" y="57"/>
                    </a:cubicBezTo>
                    <a:cubicBezTo>
                      <a:pt x="388" y="7"/>
                      <a:pt x="388" y="7"/>
                      <a:pt x="388" y="7"/>
                    </a:cubicBezTo>
                    <a:cubicBezTo>
                      <a:pt x="388" y="3"/>
                      <a:pt x="385" y="0"/>
                      <a:pt x="38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489"/>
                      <a:pt x="0" y="489"/>
                      <a:pt x="0" y="489"/>
                    </a:cubicBezTo>
                    <a:cubicBezTo>
                      <a:pt x="0" y="493"/>
                      <a:pt x="3" y="496"/>
                      <a:pt x="7" y="496"/>
                    </a:cubicBezTo>
                    <a:cubicBezTo>
                      <a:pt x="57" y="496"/>
                      <a:pt x="57" y="496"/>
                      <a:pt x="57" y="496"/>
                    </a:cubicBezTo>
                    <a:cubicBezTo>
                      <a:pt x="57" y="546"/>
                      <a:pt x="57" y="546"/>
                      <a:pt x="57" y="546"/>
                    </a:cubicBezTo>
                    <a:cubicBezTo>
                      <a:pt x="57" y="550"/>
                      <a:pt x="60" y="553"/>
                      <a:pt x="64" y="553"/>
                    </a:cubicBezTo>
                    <a:cubicBezTo>
                      <a:pt x="438" y="553"/>
                      <a:pt x="438" y="553"/>
                      <a:pt x="438" y="553"/>
                    </a:cubicBezTo>
                    <a:cubicBezTo>
                      <a:pt x="442" y="553"/>
                      <a:pt x="445" y="550"/>
                      <a:pt x="445" y="546"/>
                    </a:cubicBezTo>
                    <a:cubicBezTo>
                      <a:pt x="445" y="64"/>
                      <a:pt x="445" y="64"/>
                      <a:pt x="445" y="64"/>
                    </a:cubicBezTo>
                    <a:cubicBezTo>
                      <a:pt x="445" y="60"/>
                      <a:pt x="442" y="57"/>
                      <a:pt x="438" y="57"/>
                    </a:cubicBezTo>
                    <a:close/>
                    <a:moveTo>
                      <a:pt x="14" y="14"/>
                    </a:moveTo>
                    <a:cubicBezTo>
                      <a:pt x="374" y="14"/>
                      <a:pt x="374" y="14"/>
                      <a:pt x="374" y="14"/>
                    </a:cubicBezTo>
                    <a:cubicBezTo>
                      <a:pt x="374" y="482"/>
                      <a:pt x="374" y="482"/>
                      <a:pt x="374" y="482"/>
                    </a:cubicBezTo>
                    <a:cubicBezTo>
                      <a:pt x="14" y="482"/>
                      <a:pt x="14" y="482"/>
                      <a:pt x="14" y="482"/>
                    </a:cubicBezTo>
                    <a:lnTo>
                      <a:pt x="14" y="14"/>
                    </a:lnTo>
                    <a:close/>
                    <a:moveTo>
                      <a:pt x="431" y="539"/>
                    </a:moveTo>
                    <a:cubicBezTo>
                      <a:pt x="71" y="539"/>
                      <a:pt x="71" y="539"/>
                      <a:pt x="71" y="539"/>
                    </a:cubicBezTo>
                    <a:cubicBezTo>
                      <a:pt x="71" y="496"/>
                      <a:pt x="71" y="496"/>
                      <a:pt x="71" y="496"/>
                    </a:cubicBezTo>
                    <a:cubicBezTo>
                      <a:pt x="381" y="496"/>
                      <a:pt x="381" y="496"/>
                      <a:pt x="381" y="496"/>
                    </a:cubicBezTo>
                    <a:cubicBezTo>
                      <a:pt x="385" y="496"/>
                      <a:pt x="388" y="493"/>
                      <a:pt x="388" y="489"/>
                    </a:cubicBezTo>
                    <a:cubicBezTo>
                      <a:pt x="388" y="71"/>
                      <a:pt x="388" y="71"/>
                      <a:pt x="388" y="71"/>
                    </a:cubicBezTo>
                    <a:cubicBezTo>
                      <a:pt x="431" y="71"/>
                      <a:pt x="431" y="71"/>
                      <a:pt x="431" y="71"/>
                    </a:cubicBezTo>
                    <a:lnTo>
                      <a:pt x="431" y="539"/>
                    </a:lnTo>
                    <a:close/>
                    <a:moveTo>
                      <a:pt x="75" y="335"/>
                    </a:moveTo>
                    <a:cubicBezTo>
                      <a:pt x="72" y="333"/>
                      <a:pt x="72" y="328"/>
                      <a:pt x="75" y="325"/>
                    </a:cubicBezTo>
                    <a:cubicBezTo>
                      <a:pt x="145" y="256"/>
                      <a:pt x="145" y="256"/>
                      <a:pt x="145" y="256"/>
                    </a:cubicBezTo>
                    <a:cubicBezTo>
                      <a:pt x="147" y="253"/>
                      <a:pt x="152" y="253"/>
                      <a:pt x="155" y="256"/>
                    </a:cubicBezTo>
                    <a:cubicBezTo>
                      <a:pt x="194" y="295"/>
                      <a:pt x="194" y="295"/>
                      <a:pt x="194" y="295"/>
                    </a:cubicBezTo>
                    <a:cubicBezTo>
                      <a:pt x="288" y="201"/>
                      <a:pt x="288" y="201"/>
                      <a:pt x="288" y="201"/>
                    </a:cubicBezTo>
                    <a:cubicBezTo>
                      <a:pt x="210" y="201"/>
                      <a:pt x="210" y="201"/>
                      <a:pt x="210" y="201"/>
                    </a:cubicBezTo>
                    <a:cubicBezTo>
                      <a:pt x="207" y="201"/>
                      <a:pt x="203" y="198"/>
                      <a:pt x="203" y="194"/>
                    </a:cubicBezTo>
                    <a:cubicBezTo>
                      <a:pt x="203" y="190"/>
                      <a:pt x="207" y="187"/>
                      <a:pt x="210" y="187"/>
                    </a:cubicBezTo>
                    <a:cubicBezTo>
                      <a:pt x="304" y="187"/>
                      <a:pt x="304" y="187"/>
                      <a:pt x="304" y="187"/>
                    </a:cubicBezTo>
                    <a:cubicBezTo>
                      <a:pt x="306" y="187"/>
                      <a:pt x="308" y="188"/>
                      <a:pt x="310" y="189"/>
                    </a:cubicBezTo>
                    <a:cubicBezTo>
                      <a:pt x="310" y="189"/>
                      <a:pt x="310" y="189"/>
                      <a:pt x="310" y="189"/>
                    </a:cubicBezTo>
                    <a:cubicBezTo>
                      <a:pt x="312" y="191"/>
                      <a:pt x="312" y="194"/>
                      <a:pt x="311" y="196"/>
                    </a:cubicBezTo>
                    <a:cubicBezTo>
                      <a:pt x="311" y="288"/>
                      <a:pt x="311" y="288"/>
                      <a:pt x="311" y="288"/>
                    </a:cubicBezTo>
                    <a:cubicBezTo>
                      <a:pt x="311" y="292"/>
                      <a:pt x="308" y="295"/>
                      <a:pt x="304" y="295"/>
                    </a:cubicBezTo>
                    <a:cubicBezTo>
                      <a:pt x="301" y="295"/>
                      <a:pt x="297" y="292"/>
                      <a:pt x="297" y="288"/>
                    </a:cubicBezTo>
                    <a:cubicBezTo>
                      <a:pt x="297" y="211"/>
                      <a:pt x="297" y="211"/>
                      <a:pt x="297" y="211"/>
                    </a:cubicBezTo>
                    <a:cubicBezTo>
                      <a:pt x="199" y="310"/>
                      <a:pt x="199" y="310"/>
                      <a:pt x="199" y="310"/>
                    </a:cubicBezTo>
                    <a:cubicBezTo>
                      <a:pt x="196" y="313"/>
                      <a:pt x="192" y="313"/>
                      <a:pt x="189" y="310"/>
                    </a:cubicBezTo>
                    <a:cubicBezTo>
                      <a:pt x="150" y="271"/>
                      <a:pt x="150" y="271"/>
                      <a:pt x="150" y="271"/>
                    </a:cubicBezTo>
                    <a:cubicBezTo>
                      <a:pt x="85" y="335"/>
                      <a:pt x="85" y="335"/>
                      <a:pt x="85" y="335"/>
                    </a:cubicBezTo>
                    <a:cubicBezTo>
                      <a:pt x="84" y="337"/>
                      <a:pt x="82" y="337"/>
                      <a:pt x="80" y="337"/>
                    </a:cubicBezTo>
                    <a:cubicBezTo>
                      <a:pt x="78" y="337"/>
                      <a:pt x="76" y="337"/>
                      <a:pt x="75" y="33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en-US" sz="240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  <p:sp>
          <p:nvSpPr>
            <p:cNvPr id="41" name="Rectangle 40"/>
            <p:cNvSpPr/>
            <p:nvPr/>
          </p:nvSpPr>
          <p:spPr>
            <a:xfrm>
              <a:off x="4611161" y="2616295"/>
              <a:ext cx="7251776" cy="10972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477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4" name="Image 3"/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04465" y="5329280"/>
            <a:ext cx="1009939" cy="657550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1062" y="5330664"/>
            <a:ext cx="1139059" cy="598924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3340" y="5391731"/>
            <a:ext cx="1855391" cy="532648"/>
          </a:xfrm>
          <a:prstGeom prst="rect">
            <a:avLst/>
          </a:prstGeom>
        </p:spPr>
      </p:pic>
      <p:sp>
        <p:nvSpPr>
          <p:cNvPr id="52" name="ZoneTexte 51"/>
          <p:cNvSpPr txBox="1"/>
          <p:nvPr/>
        </p:nvSpPr>
        <p:spPr>
          <a:xfrm>
            <a:off x="4734864" y="2757448"/>
            <a:ext cx="688140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616060"/>
                </a:solidFill>
              </a:rPr>
              <a:t>OIL &amp; GAS EXPLORATION &amp; PRODUCTION</a:t>
            </a:r>
          </a:p>
          <a:p>
            <a:pPr algn="ctr"/>
            <a:r>
              <a:rPr lang="en-US" sz="1100" dirty="0" smtClean="0">
                <a:solidFill>
                  <a:srgbClr val="616060"/>
                </a:solidFill>
              </a:rPr>
              <a:t>OIL &amp; GAS PROCESSING</a:t>
            </a:r>
          </a:p>
          <a:p>
            <a:pPr algn="ctr"/>
            <a:r>
              <a:rPr lang="en-US" sz="1100" dirty="0" smtClean="0">
                <a:solidFill>
                  <a:srgbClr val="616060"/>
                </a:solidFill>
              </a:rPr>
              <a:t>PETROCHEMISTRY</a:t>
            </a:r>
          </a:p>
          <a:p>
            <a:pPr algn="ctr"/>
            <a:r>
              <a:rPr lang="en-US" sz="1100" dirty="0" smtClean="0">
                <a:solidFill>
                  <a:srgbClr val="616060"/>
                </a:solidFill>
              </a:rPr>
              <a:t>TRANSPORTATION</a:t>
            </a:r>
          </a:p>
          <a:p>
            <a:pPr algn="ctr"/>
            <a:r>
              <a:rPr lang="en-US" sz="1100" dirty="0" smtClean="0">
                <a:solidFill>
                  <a:srgbClr val="616060"/>
                </a:solidFill>
              </a:rPr>
              <a:t>SALES</a:t>
            </a:r>
            <a:endParaRPr lang="fr-FR" dirty="0">
              <a:solidFill>
                <a:srgbClr val="616060"/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734863" y="4022412"/>
            <a:ext cx="71280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>
                <a:solidFill>
                  <a:srgbClr val="616060"/>
                </a:solidFill>
              </a:rPr>
              <a:t>- NO RECENT MAJOR ACQUISITION - </a:t>
            </a:r>
            <a:endParaRPr lang="fr-FR" i="1" dirty="0">
              <a:solidFill>
                <a:srgbClr val="616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5208888" y="5930060"/>
            <a:ext cx="1801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616060"/>
                </a:solidFill>
              </a:rPr>
              <a:t>1</a:t>
            </a:r>
            <a:r>
              <a:rPr lang="en-US" sz="1100" baseline="30000" dirty="0" smtClean="0">
                <a:solidFill>
                  <a:srgbClr val="616060"/>
                </a:solidFill>
              </a:rPr>
              <a:t>st</a:t>
            </a:r>
            <a:r>
              <a:rPr lang="en-US" sz="1100" dirty="0" smtClean="0">
                <a:solidFill>
                  <a:srgbClr val="616060"/>
                </a:solidFill>
              </a:rPr>
              <a:t> Russian State controlled Oil Company</a:t>
            </a:r>
            <a:endParaRPr lang="fr-FR" sz="1100" dirty="0">
              <a:solidFill>
                <a:srgbClr val="616060"/>
              </a:solidFill>
            </a:endParaRPr>
          </a:p>
          <a:p>
            <a:pPr algn="ctr"/>
            <a:endParaRPr lang="fr-FR" dirty="0">
              <a:solidFill>
                <a:srgbClr val="616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156957" y="5924379"/>
            <a:ext cx="178726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616060"/>
                </a:solidFill>
              </a:rPr>
              <a:t>1</a:t>
            </a:r>
            <a:r>
              <a:rPr lang="en-US" sz="1100" baseline="30000" dirty="0">
                <a:solidFill>
                  <a:srgbClr val="616060"/>
                </a:solidFill>
              </a:rPr>
              <a:t>st</a:t>
            </a:r>
            <a:r>
              <a:rPr lang="en-US" sz="1100" dirty="0">
                <a:solidFill>
                  <a:srgbClr val="616060"/>
                </a:solidFill>
              </a:rPr>
              <a:t> Russian State controlled Gas Company </a:t>
            </a:r>
            <a:endParaRPr lang="fr-FR" sz="1100" dirty="0"/>
          </a:p>
        </p:txBody>
      </p:sp>
      <p:sp>
        <p:nvSpPr>
          <p:cNvPr id="24" name="Rectangle 23"/>
          <p:cNvSpPr/>
          <p:nvPr/>
        </p:nvSpPr>
        <p:spPr>
          <a:xfrm>
            <a:off x="9679455" y="5930060"/>
            <a:ext cx="12922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616060"/>
                </a:solidFill>
              </a:rPr>
              <a:t>1</a:t>
            </a:r>
            <a:r>
              <a:rPr lang="en-US" sz="1100" baseline="30000" dirty="0">
                <a:solidFill>
                  <a:srgbClr val="616060"/>
                </a:solidFill>
              </a:rPr>
              <a:t>st</a:t>
            </a:r>
            <a:r>
              <a:rPr lang="en-US" sz="1100" dirty="0">
                <a:solidFill>
                  <a:srgbClr val="616060"/>
                </a:solidFill>
              </a:rPr>
              <a:t> Russian Private Gas Company</a:t>
            </a:r>
            <a:endParaRPr lang="fr-FR" sz="1100" dirty="0">
              <a:solidFill>
                <a:srgbClr val="616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22" name="Titre 3"/>
          <p:cNvSpPr txBox="1">
            <a:spLocks/>
          </p:cNvSpPr>
          <p:nvPr/>
        </p:nvSpPr>
        <p:spPr>
          <a:xfrm>
            <a:off x="3340100" y="211212"/>
            <a:ext cx="8298744" cy="47252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dirty="0" smtClean="0"/>
              <a:t>International </a:t>
            </a:r>
            <a:r>
              <a:rPr lang="fr-FR" dirty="0" err="1" smtClean="0"/>
              <a:t>Presence</a:t>
            </a:r>
            <a:r>
              <a:rPr lang="fr-FR" dirty="0" smtClean="0"/>
              <a:t> of LUKOIL &amp; </a:t>
            </a:r>
            <a:r>
              <a:rPr lang="fr-FR" dirty="0" err="1" smtClean="0"/>
              <a:t>Affiliates</a:t>
            </a:r>
            <a:endParaRPr lang="fr-FR" b="1" i="1" dirty="0"/>
          </a:p>
        </p:txBody>
      </p:sp>
      <p:sp>
        <p:nvSpPr>
          <p:cNvPr id="13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427374"/>
            <a:ext cx="2743200" cy="365125"/>
          </a:xfrm>
        </p:spPr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grpSp>
        <p:nvGrpSpPr>
          <p:cNvPr id="20" name="Groupe 19"/>
          <p:cNvGrpSpPr/>
          <p:nvPr/>
        </p:nvGrpSpPr>
        <p:grpSpPr>
          <a:xfrm>
            <a:off x="2104498" y="3980302"/>
            <a:ext cx="749564" cy="749564"/>
            <a:chOff x="1289161" y="4619663"/>
            <a:chExt cx="1097280" cy="1097280"/>
          </a:xfrm>
        </p:grpSpPr>
        <p:sp>
          <p:nvSpPr>
            <p:cNvPr id="21" name="Oval 7"/>
            <p:cNvSpPr>
              <a:spLocks noChangeArrowheads="1"/>
            </p:cNvSpPr>
            <p:nvPr/>
          </p:nvSpPr>
          <p:spPr bwMode="auto">
            <a:xfrm>
              <a:off x="1289161" y="4619663"/>
              <a:ext cx="1097280" cy="1097280"/>
            </a:xfrm>
            <a:prstGeom prst="ellipse">
              <a:avLst/>
            </a:prstGeom>
            <a:solidFill>
              <a:srgbClr val="4594A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31"/>
            <p:cNvSpPr>
              <a:spLocks noEditPoints="1"/>
            </p:cNvSpPr>
            <p:nvPr/>
          </p:nvSpPr>
          <p:spPr bwMode="auto">
            <a:xfrm>
              <a:off x="1579322" y="4807718"/>
              <a:ext cx="516958" cy="720295"/>
            </a:xfrm>
            <a:custGeom>
              <a:avLst/>
              <a:gdLst>
                <a:gd name="T0" fmla="*/ 208 w 501"/>
                <a:gd name="T1" fmla="*/ 697 h 697"/>
                <a:gd name="T2" fmla="*/ 206 w 501"/>
                <a:gd name="T3" fmla="*/ 697 h 697"/>
                <a:gd name="T4" fmla="*/ 0 w 501"/>
                <a:gd name="T5" fmla="*/ 454 h 697"/>
                <a:gd name="T6" fmla="*/ 77 w 501"/>
                <a:gd name="T7" fmla="*/ 283 h 697"/>
                <a:gd name="T8" fmla="*/ 130 w 501"/>
                <a:gd name="T9" fmla="*/ 206 h 697"/>
                <a:gd name="T10" fmla="*/ 190 w 501"/>
                <a:gd name="T11" fmla="*/ 7 h 697"/>
                <a:gd name="T12" fmla="*/ 194 w 501"/>
                <a:gd name="T13" fmla="*/ 1 h 697"/>
                <a:gd name="T14" fmla="*/ 201 w 501"/>
                <a:gd name="T15" fmla="*/ 1 h 697"/>
                <a:gd name="T16" fmla="*/ 501 w 501"/>
                <a:gd name="T17" fmla="*/ 410 h 697"/>
                <a:gd name="T18" fmla="*/ 307 w 501"/>
                <a:gd name="T19" fmla="*/ 692 h 697"/>
                <a:gd name="T20" fmla="*/ 300 w 501"/>
                <a:gd name="T21" fmla="*/ 690 h 697"/>
                <a:gd name="T22" fmla="*/ 299 w 501"/>
                <a:gd name="T23" fmla="*/ 683 h 697"/>
                <a:gd name="T24" fmla="*/ 328 w 501"/>
                <a:gd name="T25" fmla="*/ 570 h 697"/>
                <a:gd name="T26" fmla="*/ 259 w 501"/>
                <a:gd name="T27" fmla="*/ 458 h 697"/>
                <a:gd name="T28" fmla="*/ 209 w 501"/>
                <a:gd name="T29" fmla="*/ 546 h 697"/>
                <a:gd name="T30" fmla="*/ 177 w 501"/>
                <a:gd name="T31" fmla="*/ 611 h 697"/>
                <a:gd name="T32" fmla="*/ 213 w 501"/>
                <a:gd name="T33" fmla="*/ 685 h 697"/>
                <a:gd name="T34" fmla="*/ 215 w 501"/>
                <a:gd name="T35" fmla="*/ 690 h 697"/>
                <a:gd name="T36" fmla="*/ 208 w 501"/>
                <a:gd name="T37" fmla="*/ 697 h 697"/>
                <a:gd name="T38" fmla="*/ 208 w 501"/>
                <a:gd name="T39" fmla="*/ 697 h 697"/>
                <a:gd name="T40" fmla="*/ 203 w 501"/>
                <a:gd name="T41" fmla="*/ 19 h 697"/>
                <a:gd name="T42" fmla="*/ 143 w 501"/>
                <a:gd name="T43" fmla="*/ 213 h 697"/>
                <a:gd name="T44" fmla="*/ 87 w 501"/>
                <a:gd name="T45" fmla="*/ 292 h 697"/>
                <a:gd name="T46" fmla="*/ 14 w 501"/>
                <a:gd name="T47" fmla="*/ 454 h 697"/>
                <a:gd name="T48" fmla="*/ 188 w 501"/>
                <a:gd name="T49" fmla="*/ 676 h 697"/>
                <a:gd name="T50" fmla="*/ 163 w 501"/>
                <a:gd name="T51" fmla="*/ 611 h 697"/>
                <a:gd name="T52" fmla="*/ 198 w 501"/>
                <a:gd name="T53" fmla="*/ 538 h 697"/>
                <a:gd name="T54" fmla="*/ 249 w 501"/>
                <a:gd name="T55" fmla="*/ 445 h 697"/>
                <a:gd name="T56" fmla="*/ 253 w 501"/>
                <a:gd name="T57" fmla="*/ 440 h 697"/>
                <a:gd name="T58" fmla="*/ 259 w 501"/>
                <a:gd name="T59" fmla="*/ 441 h 697"/>
                <a:gd name="T60" fmla="*/ 342 w 501"/>
                <a:gd name="T61" fmla="*/ 570 h 697"/>
                <a:gd name="T62" fmla="*/ 318 w 501"/>
                <a:gd name="T63" fmla="*/ 674 h 697"/>
                <a:gd name="T64" fmla="*/ 487 w 501"/>
                <a:gd name="T65" fmla="*/ 410 h 697"/>
                <a:gd name="T66" fmla="*/ 203 w 501"/>
                <a:gd name="T67" fmla="*/ 19 h 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1" h="697">
                  <a:moveTo>
                    <a:pt x="208" y="697"/>
                  </a:moveTo>
                  <a:cubicBezTo>
                    <a:pt x="207" y="697"/>
                    <a:pt x="207" y="697"/>
                    <a:pt x="206" y="697"/>
                  </a:cubicBezTo>
                  <a:cubicBezTo>
                    <a:pt x="83" y="658"/>
                    <a:pt x="0" y="561"/>
                    <a:pt x="0" y="454"/>
                  </a:cubicBezTo>
                  <a:cubicBezTo>
                    <a:pt x="0" y="379"/>
                    <a:pt x="39" y="330"/>
                    <a:pt x="77" y="283"/>
                  </a:cubicBezTo>
                  <a:cubicBezTo>
                    <a:pt x="96" y="259"/>
                    <a:pt x="115" y="234"/>
                    <a:pt x="130" y="206"/>
                  </a:cubicBezTo>
                  <a:cubicBezTo>
                    <a:pt x="170" y="129"/>
                    <a:pt x="185" y="48"/>
                    <a:pt x="190" y="7"/>
                  </a:cubicBezTo>
                  <a:cubicBezTo>
                    <a:pt x="191" y="4"/>
                    <a:pt x="192" y="2"/>
                    <a:pt x="194" y="1"/>
                  </a:cubicBezTo>
                  <a:cubicBezTo>
                    <a:pt x="196" y="0"/>
                    <a:pt x="199" y="0"/>
                    <a:pt x="201" y="1"/>
                  </a:cubicBezTo>
                  <a:cubicBezTo>
                    <a:pt x="308" y="61"/>
                    <a:pt x="501" y="249"/>
                    <a:pt x="501" y="410"/>
                  </a:cubicBezTo>
                  <a:cubicBezTo>
                    <a:pt x="501" y="577"/>
                    <a:pt x="382" y="672"/>
                    <a:pt x="307" y="692"/>
                  </a:cubicBezTo>
                  <a:cubicBezTo>
                    <a:pt x="304" y="693"/>
                    <a:pt x="301" y="692"/>
                    <a:pt x="300" y="690"/>
                  </a:cubicBezTo>
                  <a:cubicBezTo>
                    <a:pt x="298" y="688"/>
                    <a:pt x="297" y="685"/>
                    <a:pt x="299" y="683"/>
                  </a:cubicBezTo>
                  <a:cubicBezTo>
                    <a:pt x="313" y="652"/>
                    <a:pt x="328" y="602"/>
                    <a:pt x="328" y="570"/>
                  </a:cubicBezTo>
                  <a:cubicBezTo>
                    <a:pt x="328" y="530"/>
                    <a:pt x="306" y="494"/>
                    <a:pt x="259" y="458"/>
                  </a:cubicBezTo>
                  <a:cubicBezTo>
                    <a:pt x="247" y="497"/>
                    <a:pt x="227" y="523"/>
                    <a:pt x="209" y="546"/>
                  </a:cubicBezTo>
                  <a:cubicBezTo>
                    <a:pt x="191" y="570"/>
                    <a:pt x="177" y="588"/>
                    <a:pt x="177" y="611"/>
                  </a:cubicBezTo>
                  <a:cubicBezTo>
                    <a:pt x="177" y="640"/>
                    <a:pt x="204" y="676"/>
                    <a:pt x="213" y="685"/>
                  </a:cubicBezTo>
                  <a:cubicBezTo>
                    <a:pt x="214" y="686"/>
                    <a:pt x="215" y="688"/>
                    <a:pt x="215" y="690"/>
                  </a:cubicBezTo>
                  <a:cubicBezTo>
                    <a:pt x="215" y="694"/>
                    <a:pt x="212" y="697"/>
                    <a:pt x="208" y="697"/>
                  </a:cubicBezTo>
                  <a:cubicBezTo>
                    <a:pt x="208" y="697"/>
                    <a:pt x="208" y="697"/>
                    <a:pt x="208" y="697"/>
                  </a:cubicBezTo>
                  <a:close/>
                  <a:moveTo>
                    <a:pt x="203" y="19"/>
                  </a:moveTo>
                  <a:cubicBezTo>
                    <a:pt x="196" y="63"/>
                    <a:pt x="181" y="140"/>
                    <a:pt x="143" y="213"/>
                  </a:cubicBezTo>
                  <a:cubicBezTo>
                    <a:pt x="127" y="242"/>
                    <a:pt x="107" y="267"/>
                    <a:pt x="87" y="292"/>
                  </a:cubicBezTo>
                  <a:cubicBezTo>
                    <a:pt x="50" y="339"/>
                    <a:pt x="14" y="384"/>
                    <a:pt x="14" y="454"/>
                  </a:cubicBezTo>
                  <a:cubicBezTo>
                    <a:pt x="14" y="548"/>
                    <a:pt x="83" y="635"/>
                    <a:pt x="188" y="676"/>
                  </a:cubicBezTo>
                  <a:cubicBezTo>
                    <a:pt x="176" y="658"/>
                    <a:pt x="163" y="633"/>
                    <a:pt x="163" y="611"/>
                  </a:cubicBezTo>
                  <a:cubicBezTo>
                    <a:pt x="163" y="583"/>
                    <a:pt x="179" y="562"/>
                    <a:pt x="198" y="538"/>
                  </a:cubicBezTo>
                  <a:cubicBezTo>
                    <a:pt x="217" y="513"/>
                    <a:pt x="238" y="486"/>
                    <a:pt x="249" y="445"/>
                  </a:cubicBezTo>
                  <a:cubicBezTo>
                    <a:pt x="249" y="443"/>
                    <a:pt x="251" y="441"/>
                    <a:pt x="253" y="440"/>
                  </a:cubicBezTo>
                  <a:cubicBezTo>
                    <a:pt x="255" y="439"/>
                    <a:pt x="258" y="440"/>
                    <a:pt x="259" y="441"/>
                  </a:cubicBezTo>
                  <a:cubicBezTo>
                    <a:pt x="315" y="481"/>
                    <a:pt x="342" y="523"/>
                    <a:pt x="342" y="570"/>
                  </a:cubicBezTo>
                  <a:cubicBezTo>
                    <a:pt x="342" y="600"/>
                    <a:pt x="330" y="642"/>
                    <a:pt x="318" y="674"/>
                  </a:cubicBezTo>
                  <a:cubicBezTo>
                    <a:pt x="388" y="647"/>
                    <a:pt x="487" y="559"/>
                    <a:pt x="487" y="410"/>
                  </a:cubicBezTo>
                  <a:cubicBezTo>
                    <a:pt x="487" y="259"/>
                    <a:pt x="309" y="82"/>
                    <a:pt x="203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1328618" y="2560196"/>
            <a:ext cx="749564" cy="749564"/>
            <a:chOff x="1289161" y="3059188"/>
            <a:chExt cx="1097280" cy="1097280"/>
          </a:xfrm>
        </p:grpSpPr>
        <p:sp>
          <p:nvSpPr>
            <p:cNvPr id="28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2896920" y="2559897"/>
            <a:ext cx="749564" cy="749564"/>
            <a:chOff x="6460135" y="3059188"/>
            <a:chExt cx="1097280" cy="1097280"/>
          </a:xfrm>
        </p:grpSpPr>
        <p:sp>
          <p:nvSpPr>
            <p:cNvPr id="31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1318562" y="3469642"/>
            <a:ext cx="749564" cy="749564"/>
            <a:chOff x="8183793" y="1498714"/>
            <a:chExt cx="1097280" cy="1097280"/>
          </a:xfrm>
        </p:grpSpPr>
        <p:sp>
          <p:nvSpPr>
            <p:cNvPr id="35" name="Oval 14"/>
            <p:cNvSpPr>
              <a:spLocks noChangeArrowheads="1"/>
            </p:cNvSpPr>
            <p:nvPr/>
          </p:nvSpPr>
          <p:spPr bwMode="auto">
            <a:xfrm>
              <a:off x="8183793" y="1498714"/>
              <a:ext cx="1097280" cy="1097280"/>
            </a:xfrm>
            <a:prstGeom prst="ellipse">
              <a:avLst/>
            </a:prstGeom>
            <a:solidFill>
              <a:srgbClr val="D9D9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3"/>
            <p:cNvSpPr>
              <a:spLocks noEditPoints="1"/>
            </p:cNvSpPr>
            <p:nvPr/>
          </p:nvSpPr>
          <p:spPr bwMode="auto">
            <a:xfrm>
              <a:off x="8434625" y="1689678"/>
              <a:ext cx="595616" cy="715351"/>
            </a:xfrm>
            <a:custGeom>
              <a:avLst/>
              <a:gdLst>
                <a:gd name="T0" fmla="*/ 319 w 577"/>
                <a:gd name="T1" fmla="*/ 583 h 693"/>
                <a:gd name="T2" fmla="*/ 242 w 577"/>
                <a:gd name="T3" fmla="*/ 444 h 693"/>
                <a:gd name="T4" fmla="*/ 242 w 577"/>
                <a:gd name="T5" fmla="*/ 590 h 693"/>
                <a:gd name="T6" fmla="*/ 305 w 577"/>
                <a:gd name="T7" fmla="*/ 576 h 693"/>
                <a:gd name="T8" fmla="*/ 361 w 577"/>
                <a:gd name="T9" fmla="*/ 590 h 693"/>
                <a:gd name="T10" fmla="*/ 439 w 577"/>
                <a:gd name="T11" fmla="*/ 451 h 693"/>
                <a:gd name="T12" fmla="*/ 354 w 577"/>
                <a:gd name="T13" fmla="*/ 451 h 693"/>
                <a:gd name="T14" fmla="*/ 368 w 577"/>
                <a:gd name="T15" fmla="*/ 458 h 693"/>
                <a:gd name="T16" fmla="*/ 368 w 577"/>
                <a:gd name="T17" fmla="*/ 576 h 693"/>
                <a:gd name="T18" fmla="*/ 193 w 577"/>
                <a:gd name="T19" fmla="*/ 590 h 693"/>
                <a:gd name="T20" fmla="*/ 193 w 577"/>
                <a:gd name="T21" fmla="*/ 444 h 693"/>
                <a:gd name="T22" fmla="*/ 117 w 577"/>
                <a:gd name="T23" fmla="*/ 583 h 693"/>
                <a:gd name="T24" fmla="*/ 186 w 577"/>
                <a:gd name="T25" fmla="*/ 458 h 693"/>
                <a:gd name="T26" fmla="*/ 131 w 577"/>
                <a:gd name="T27" fmla="*/ 458 h 693"/>
                <a:gd name="T28" fmla="*/ 423 w 577"/>
                <a:gd name="T29" fmla="*/ 24 h 693"/>
                <a:gd name="T30" fmla="*/ 133 w 577"/>
                <a:gd name="T31" fmla="*/ 127 h 693"/>
                <a:gd name="T32" fmla="*/ 113 w 577"/>
                <a:gd name="T33" fmla="*/ 168 h 693"/>
                <a:gd name="T34" fmla="*/ 20 w 577"/>
                <a:gd name="T35" fmla="*/ 287 h 693"/>
                <a:gd name="T36" fmla="*/ 0 w 577"/>
                <a:gd name="T37" fmla="*/ 676 h 693"/>
                <a:gd name="T38" fmla="*/ 489 w 577"/>
                <a:gd name="T39" fmla="*/ 676 h 693"/>
                <a:gd name="T40" fmla="*/ 131 w 577"/>
                <a:gd name="T41" fmla="*/ 388 h 693"/>
                <a:gd name="T42" fmla="*/ 143 w 577"/>
                <a:gd name="T43" fmla="*/ 280 h 693"/>
                <a:gd name="T44" fmla="*/ 274 w 577"/>
                <a:gd name="T45" fmla="*/ 234 h 693"/>
                <a:gd name="T46" fmla="*/ 456 w 577"/>
                <a:gd name="T47" fmla="*/ 234 h 693"/>
                <a:gd name="T48" fmla="*/ 524 w 577"/>
                <a:gd name="T49" fmla="*/ 95 h 693"/>
                <a:gd name="T50" fmla="*/ 117 w 577"/>
                <a:gd name="T51" fmla="*/ 395 h 693"/>
                <a:gd name="T52" fmla="*/ 475 w 577"/>
                <a:gd name="T53" fmla="*/ 405 h 693"/>
                <a:gd name="T54" fmla="*/ 17 w 577"/>
                <a:gd name="T55" fmla="*/ 679 h 693"/>
                <a:gd name="T56" fmla="*/ 17 w 577"/>
                <a:gd name="T57" fmla="*/ 301 h 693"/>
                <a:gd name="T58" fmla="*/ 114 w 577"/>
                <a:gd name="T59" fmla="*/ 301 h 693"/>
                <a:gd name="T60" fmla="*/ 456 w 577"/>
                <a:gd name="T61" fmla="*/ 220 h 693"/>
                <a:gd name="T62" fmla="*/ 397 w 577"/>
                <a:gd name="T63" fmla="*/ 197 h 693"/>
                <a:gd name="T64" fmla="*/ 275 w 577"/>
                <a:gd name="T65" fmla="*/ 217 h 693"/>
                <a:gd name="T66" fmla="*/ 221 w 577"/>
                <a:gd name="T67" fmla="*/ 270 h 693"/>
                <a:gd name="T68" fmla="*/ 138 w 577"/>
                <a:gd name="T69" fmla="*/ 263 h 693"/>
                <a:gd name="T70" fmla="*/ 34 w 577"/>
                <a:gd name="T71" fmla="*/ 287 h 693"/>
                <a:gd name="T72" fmla="*/ 79 w 577"/>
                <a:gd name="T73" fmla="*/ 216 h 693"/>
                <a:gd name="T74" fmla="*/ 135 w 577"/>
                <a:gd name="T75" fmla="*/ 182 h 693"/>
                <a:gd name="T76" fmla="*/ 147 w 577"/>
                <a:gd name="T77" fmla="*/ 127 h 693"/>
                <a:gd name="T78" fmla="*/ 360 w 577"/>
                <a:gd name="T79" fmla="*/ 67 h 693"/>
                <a:gd name="T80" fmla="*/ 497 w 577"/>
                <a:gd name="T81" fmla="*/ 107 h 693"/>
                <a:gd name="T82" fmla="*/ 524 w 577"/>
                <a:gd name="T83" fmla="*/ 109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7" h="693">
                  <a:moveTo>
                    <a:pt x="242" y="590"/>
                  </a:moveTo>
                  <a:cubicBezTo>
                    <a:pt x="312" y="590"/>
                    <a:pt x="312" y="590"/>
                    <a:pt x="312" y="590"/>
                  </a:cubicBezTo>
                  <a:cubicBezTo>
                    <a:pt x="316" y="590"/>
                    <a:pt x="319" y="587"/>
                    <a:pt x="319" y="583"/>
                  </a:cubicBezTo>
                  <a:cubicBezTo>
                    <a:pt x="319" y="451"/>
                    <a:pt x="319" y="451"/>
                    <a:pt x="319" y="451"/>
                  </a:cubicBezTo>
                  <a:cubicBezTo>
                    <a:pt x="319" y="447"/>
                    <a:pt x="316" y="444"/>
                    <a:pt x="312" y="444"/>
                  </a:cubicBezTo>
                  <a:cubicBezTo>
                    <a:pt x="242" y="444"/>
                    <a:pt x="242" y="444"/>
                    <a:pt x="242" y="444"/>
                  </a:cubicBezTo>
                  <a:cubicBezTo>
                    <a:pt x="238" y="444"/>
                    <a:pt x="235" y="447"/>
                    <a:pt x="235" y="451"/>
                  </a:cubicBezTo>
                  <a:cubicBezTo>
                    <a:pt x="235" y="583"/>
                    <a:pt x="235" y="583"/>
                    <a:pt x="235" y="583"/>
                  </a:cubicBezTo>
                  <a:cubicBezTo>
                    <a:pt x="235" y="587"/>
                    <a:pt x="238" y="590"/>
                    <a:pt x="242" y="590"/>
                  </a:cubicBezTo>
                  <a:close/>
                  <a:moveTo>
                    <a:pt x="249" y="458"/>
                  </a:moveTo>
                  <a:cubicBezTo>
                    <a:pt x="305" y="458"/>
                    <a:pt x="305" y="458"/>
                    <a:pt x="305" y="458"/>
                  </a:cubicBezTo>
                  <a:cubicBezTo>
                    <a:pt x="305" y="576"/>
                    <a:pt x="305" y="576"/>
                    <a:pt x="305" y="576"/>
                  </a:cubicBezTo>
                  <a:cubicBezTo>
                    <a:pt x="249" y="576"/>
                    <a:pt x="249" y="576"/>
                    <a:pt x="249" y="576"/>
                  </a:cubicBezTo>
                  <a:lnTo>
                    <a:pt x="249" y="458"/>
                  </a:lnTo>
                  <a:close/>
                  <a:moveTo>
                    <a:pt x="361" y="590"/>
                  </a:moveTo>
                  <a:cubicBezTo>
                    <a:pt x="432" y="590"/>
                    <a:pt x="432" y="590"/>
                    <a:pt x="432" y="590"/>
                  </a:cubicBezTo>
                  <a:cubicBezTo>
                    <a:pt x="436" y="590"/>
                    <a:pt x="439" y="587"/>
                    <a:pt x="439" y="583"/>
                  </a:cubicBezTo>
                  <a:cubicBezTo>
                    <a:pt x="439" y="451"/>
                    <a:pt x="439" y="451"/>
                    <a:pt x="439" y="451"/>
                  </a:cubicBezTo>
                  <a:cubicBezTo>
                    <a:pt x="439" y="447"/>
                    <a:pt x="436" y="444"/>
                    <a:pt x="432" y="444"/>
                  </a:cubicBezTo>
                  <a:cubicBezTo>
                    <a:pt x="361" y="444"/>
                    <a:pt x="361" y="444"/>
                    <a:pt x="361" y="444"/>
                  </a:cubicBezTo>
                  <a:cubicBezTo>
                    <a:pt x="358" y="444"/>
                    <a:pt x="354" y="447"/>
                    <a:pt x="354" y="451"/>
                  </a:cubicBezTo>
                  <a:cubicBezTo>
                    <a:pt x="354" y="583"/>
                    <a:pt x="354" y="583"/>
                    <a:pt x="354" y="583"/>
                  </a:cubicBezTo>
                  <a:cubicBezTo>
                    <a:pt x="354" y="587"/>
                    <a:pt x="358" y="590"/>
                    <a:pt x="361" y="590"/>
                  </a:cubicBezTo>
                  <a:close/>
                  <a:moveTo>
                    <a:pt x="368" y="458"/>
                  </a:moveTo>
                  <a:cubicBezTo>
                    <a:pt x="425" y="458"/>
                    <a:pt x="425" y="458"/>
                    <a:pt x="425" y="458"/>
                  </a:cubicBezTo>
                  <a:cubicBezTo>
                    <a:pt x="425" y="576"/>
                    <a:pt x="425" y="576"/>
                    <a:pt x="425" y="576"/>
                  </a:cubicBezTo>
                  <a:cubicBezTo>
                    <a:pt x="368" y="576"/>
                    <a:pt x="368" y="576"/>
                    <a:pt x="368" y="576"/>
                  </a:cubicBezTo>
                  <a:lnTo>
                    <a:pt x="368" y="458"/>
                  </a:lnTo>
                  <a:close/>
                  <a:moveTo>
                    <a:pt x="124" y="590"/>
                  </a:moveTo>
                  <a:cubicBezTo>
                    <a:pt x="193" y="590"/>
                    <a:pt x="193" y="590"/>
                    <a:pt x="193" y="590"/>
                  </a:cubicBezTo>
                  <a:cubicBezTo>
                    <a:pt x="197" y="590"/>
                    <a:pt x="200" y="587"/>
                    <a:pt x="200" y="583"/>
                  </a:cubicBezTo>
                  <a:cubicBezTo>
                    <a:pt x="200" y="451"/>
                    <a:pt x="200" y="451"/>
                    <a:pt x="200" y="451"/>
                  </a:cubicBezTo>
                  <a:cubicBezTo>
                    <a:pt x="200" y="447"/>
                    <a:pt x="197" y="444"/>
                    <a:pt x="193" y="444"/>
                  </a:cubicBezTo>
                  <a:cubicBezTo>
                    <a:pt x="124" y="444"/>
                    <a:pt x="124" y="444"/>
                    <a:pt x="124" y="444"/>
                  </a:cubicBezTo>
                  <a:cubicBezTo>
                    <a:pt x="120" y="444"/>
                    <a:pt x="117" y="447"/>
                    <a:pt x="117" y="451"/>
                  </a:cubicBezTo>
                  <a:cubicBezTo>
                    <a:pt x="117" y="583"/>
                    <a:pt x="117" y="583"/>
                    <a:pt x="117" y="583"/>
                  </a:cubicBezTo>
                  <a:cubicBezTo>
                    <a:pt x="117" y="587"/>
                    <a:pt x="120" y="590"/>
                    <a:pt x="124" y="590"/>
                  </a:cubicBezTo>
                  <a:close/>
                  <a:moveTo>
                    <a:pt x="131" y="458"/>
                  </a:moveTo>
                  <a:cubicBezTo>
                    <a:pt x="186" y="458"/>
                    <a:pt x="186" y="458"/>
                    <a:pt x="186" y="458"/>
                  </a:cubicBezTo>
                  <a:cubicBezTo>
                    <a:pt x="186" y="576"/>
                    <a:pt x="186" y="576"/>
                    <a:pt x="186" y="576"/>
                  </a:cubicBezTo>
                  <a:cubicBezTo>
                    <a:pt x="131" y="576"/>
                    <a:pt x="131" y="576"/>
                    <a:pt x="131" y="576"/>
                  </a:cubicBezTo>
                  <a:lnTo>
                    <a:pt x="131" y="458"/>
                  </a:lnTo>
                  <a:close/>
                  <a:moveTo>
                    <a:pt x="524" y="95"/>
                  </a:moveTo>
                  <a:cubicBezTo>
                    <a:pt x="519" y="95"/>
                    <a:pt x="514" y="96"/>
                    <a:pt x="510" y="97"/>
                  </a:cubicBezTo>
                  <a:cubicBezTo>
                    <a:pt x="502" y="56"/>
                    <a:pt x="466" y="24"/>
                    <a:pt x="423" y="24"/>
                  </a:cubicBezTo>
                  <a:cubicBezTo>
                    <a:pt x="399" y="24"/>
                    <a:pt x="377" y="33"/>
                    <a:pt x="361" y="49"/>
                  </a:cubicBezTo>
                  <a:cubicBezTo>
                    <a:pt x="337" y="18"/>
                    <a:pt x="300" y="0"/>
                    <a:pt x="260" y="0"/>
                  </a:cubicBezTo>
                  <a:cubicBezTo>
                    <a:pt x="190" y="0"/>
                    <a:pt x="133" y="57"/>
                    <a:pt x="133" y="127"/>
                  </a:cubicBezTo>
                  <a:cubicBezTo>
                    <a:pt x="133" y="138"/>
                    <a:pt x="134" y="149"/>
                    <a:pt x="137" y="159"/>
                  </a:cubicBezTo>
                  <a:cubicBezTo>
                    <a:pt x="133" y="162"/>
                    <a:pt x="130" y="166"/>
                    <a:pt x="127" y="170"/>
                  </a:cubicBezTo>
                  <a:cubicBezTo>
                    <a:pt x="122" y="169"/>
                    <a:pt x="118" y="168"/>
                    <a:pt x="113" y="168"/>
                  </a:cubicBezTo>
                  <a:cubicBezTo>
                    <a:pt x="86" y="168"/>
                    <a:pt x="65" y="189"/>
                    <a:pt x="65" y="216"/>
                  </a:cubicBezTo>
                  <a:cubicBezTo>
                    <a:pt x="65" y="218"/>
                    <a:pt x="65" y="220"/>
                    <a:pt x="66" y="222"/>
                  </a:cubicBezTo>
                  <a:cubicBezTo>
                    <a:pt x="40" y="234"/>
                    <a:pt x="23" y="259"/>
                    <a:pt x="20" y="287"/>
                  </a:cubicBezTo>
                  <a:cubicBezTo>
                    <a:pt x="17" y="287"/>
                    <a:pt x="17" y="287"/>
                    <a:pt x="17" y="287"/>
                  </a:cubicBezTo>
                  <a:cubicBezTo>
                    <a:pt x="8" y="287"/>
                    <a:pt x="0" y="295"/>
                    <a:pt x="0" y="304"/>
                  </a:cubicBezTo>
                  <a:cubicBezTo>
                    <a:pt x="0" y="676"/>
                    <a:pt x="0" y="676"/>
                    <a:pt x="0" y="676"/>
                  </a:cubicBezTo>
                  <a:cubicBezTo>
                    <a:pt x="0" y="685"/>
                    <a:pt x="8" y="693"/>
                    <a:pt x="17" y="693"/>
                  </a:cubicBezTo>
                  <a:cubicBezTo>
                    <a:pt x="472" y="693"/>
                    <a:pt x="472" y="693"/>
                    <a:pt x="472" y="693"/>
                  </a:cubicBezTo>
                  <a:cubicBezTo>
                    <a:pt x="482" y="693"/>
                    <a:pt x="489" y="685"/>
                    <a:pt x="489" y="676"/>
                  </a:cubicBezTo>
                  <a:cubicBezTo>
                    <a:pt x="489" y="405"/>
                    <a:pt x="489" y="405"/>
                    <a:pt x="489" y="405"/>
                  </a:cubicBezTo>
                  <a:cubicBezTo>
                    <a:pt x="489" y="396"/>
                    <a:pt x="482" y="388"/>
                    <a:pt x="472" y="388"/>
                  </a:cubicBezTo>
                  <a:cubicBezTo>
                    <a:pt x="131" y="388"/>
                    <a:pt x="131" y="388"/>
                    <a:pt x="131" y="388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1"/>
                    <a:pt x="130" y="297"/>
                    <a:pt x="128" y="295"/>
                  </a:cubicBezTo>
                  <a:cubicBezTo>
                    <a:pt x="134" y="291"/>
                    <a:pt x="139" y="286"/>
                    <a:pt x="143" y="280"/>
                  </a:cubicBezTo>
                  <a:cubicBezTo>
                    <a:pt x="157" y="287"/>
                    <a:pt x="172" y="291"/>
                    <a:pt x="188" y="291"/>
                  </a:cubicBezTo>
                  <a:cubicBezTo>
                    <a:pt x="201" y="291"/>
                    <a:pt x="214" y="288"/>
                    <a:pt x="227" y="282"/>
                  </a:cubicBezTo>
                  <a:cubicBezTo>
                    <a:pt x="248" y="273"/>
                    <a:pt x="265" y="255"/>
                    <a:pt x="274" y="234"/>
                  </a:cubicBezTo>
                  <a:cubicBezTo>
                    <a:pt x="299" y="248"/>
                    <a:pt x="329" y="252"/>
                    <a:pt x="357" y="244"/>
                  </a:cubicBezTo>
                  <a:cubicBezTo>
                    <a:pt x="375" y="238"/>
                    <a:pt x="391" y="227"/>
                    <a:pt x="404" y="212"/>
                  </a:cubicBezTo>
                  <a:cubicBezTo>
                    <a:pt x="418" y="226"/>
                    <a:pt x="436" y="234"/>
                    <a:pt x="456" y="234"/>
                  </a:cubicBezTo>
                  <a:cubicBezTo>
                    <a:pt x="480" y="234"/>
                    <a:pt x="503" y="222"/>
                    <a:pt x="517" y="202"/>
                  </a:cubicBezTo>
                  <a:cubicBezTo>
                    <a:pt x="549" y="206"/>
                    <a:pt x="577" y="181"/>
                    <a:pt x="577" y="149"/>
                  </a:cubicBezTo>
                  <a:cubicBezTo>
                    <a:pt x="577" y="119"/>
                    <a:pt x="553" y="95"/>
                    <a:pt x="524" y="95"/>
                  </a:cubicBezTo>
                  <a:close/>
                  <a:moveTo>
                    <a:pt x="114" y="301"/>
                  </a:moveTo>
                  <a:cubicBezTo>
                    <a:pt x="115" y="301"/>
                    <a:pt x="117" y="302"/>
                    <a:pt x="117" y="304"/>
                  </a:cubicBezTo>
                  <a:cubicBezTo>
                    <a:pt x="117" y="395"/>
                    <a:pt x="117" y="395"/>
                    <a:pt x="117" y="395"/>
                  </a:cubicBezTo>
                  <a:cubicBezTo>
                    <a:pt x="117" y="399"/>
                    <a:pt x="120" y="402"/>
                    <a:pt x="124" y="402"/>
                  </a:cubicBezTo>
                  <a:cubicBezTo>
                    <a:pt x="472" y="402"/>
                    <a:pt x="472" y="402"/>
                    <a:pt x="472" y="402"/>
                  </a:cubicBezTo>
                  <a:cubicBezTo>
                    <a:pt x="474" y="402"/>
                    <a:pt x="475" y="403"/>
                    <a:pt x="475" y="405"/>
                  </a:cubicBezTo>
                  <a:cubicBezTo>
                    <a:pt x="475" y="676"/>
                    <a:pt x="475" y="676"/>
                    <a:pt x="475" y="676"/>
                  </a:cubicBezTo>
                  <a:cubicBezTo>
                    <a:pt x="475" y="678"/>
                    <a:pt x="474" y="679"/>
                    <a:pt x="472" y="679"/>
                  </a:cubicBezTo>
                  <a:cubicBezTo>
                    <a:pt x="17" y="679"/>
                    <a:pt x="17" y="679"/>
                    <a:pt x="17" y="679"/>
                  </a:cubicBezTo>
                  <a:cubicBezTo>
                    <a:pt x="15" y="679"/>
                    <a:pt x="14" y="678"/>
                    <a:pt x="14" y="676"/>
                  </a:cubicBezTo>
                  <a:cubicBezTo>
                    <a:pt x="14" y="304"/>
                    <a:pt x="14" y="304"/>
                    <a:pt x="14" y="304"/>
                  </a:cubicBezTo>
                  <a:cubicBezTo>
                    <a:pt x="14" y="302"/>
                    <a:pt x="15" y="301"/>
                    <a:pt x="17" y="301"/>
                  </a:cubicBezTo>
                  <a:cubicBezTo>
                    <a:pt x="27" y="301"/>
                    <a:pt x="27" y="301"/>
                    <a:pt x="27" y="301"/>
                  </a:cubicBezTo>
                  <a:cubicBezTo>
                    <a:pt x="106" y="301"/>
                    <a:pt x="106" y="301"/>
                    <a:pt x="106" y="301"/>
                  </a:cubicBezTo>
                  <a:lnTo>
                    <a:pt x="114" y="301"/>
                  </a:lnTo>
                  <a:close/>
                  <a:moveTo>
                    <a:pt x="515" y="188"/>
                  </a:moveTo>
                  <a:cubicBezTo>
                    <a:pt x="512" y="187"/>
                    <a:pt x="509" y="188"/>
                    <a:pt x="507" y="191"/>
                  </a:cubicBezTo>
                  <a:cubicBezTo>
                    <a:pt x="496" y="209"/>
                    <a:pt x="477" y="220"/>
                    <a:pt x="456" y="220"/>
                  </a:cubicBezTo>
                  <a:cubicBezTo>
                    <a:pt x="437" y="220"/>
                    <a:pt x="420" y="211"/>
                    <a:pt x="409" y="197"/>
                  </a:cubicBezTo>
                  <a:cubicBezTo>
                    <a:pt x="407" y="195"/>
                    <a:pt x="405" y="194"/>
                    <a:pt x="403" y="194"/>
                  </a:cubicBezTo>
                  <a:cubicBezTo>
                    <a:pt x="401" y="194"/>
                    <a:pt x="399" y="195"/>
                    <a:pt x="397" y="197"/>
                  </a:cubicBezTo>
                  <a:cubicBezTo>
                    <a:pt x="386" y="213"/>
                    <a:pt x="371" y="224"/>
                    <a:pt x="353" y="230"/>
                  </a:cubicBezTo>
                  <a:cubicBezTo>
                    <a:pt x="344" y="233"/>
                    <a:pt x="335" y="234"/>
                    <a:pt x="326" y="234"/>
                  </a:cubicBezTo>
                  <a:cubicBezTo>
                    <a:pt x="308" y="234"/>
                    <a:pt x="290" y="228"/>
                    <a:pt x="275" y="217"/>
                  </a:cubicBezTo>
                  <a:cubicBezTo>
                    <a:pt x="273" y="216"/>
                    <a:pt x="271" y="216"/>
                    <a:pt x="269" y="216"/>
                  </a:cubicBezTo>
                  <a:cubicBezTo>
                    <a:pt x="267" y="217"/>
                    <a:pt x="265" y="219"/>
                    <a:pt x="264" y="221"/>
                  </a:cubicBezTo>
                  <a:cubicBezTo>
                    <a:pt x="257" y="242"/>
                    <a:pt x="242" y="260"/>
                    <a:pt x="221" y="270"/>
                  </a:cubicBezTo>
                  <a:cubicBezTo>
                    <a:pt x="210" y="274"/>
                    <a:pt x="199" y="277"/>
                    <a:pt x="188" y="277"/>
                  </a:cubicBezTo>
                  <a:cubicBezTo>
                    <a:pt x="172" y="277"/>
                    <a:pt x="157" y="272"/>
                    <a:pt x="144" y="264"/>
                  </a:cubicBezTo>
                  <a:cubicBezTo>
                    <a:pt x="142" y="263"/>
                    <a:pt x="140" y="262"/>
                    <a:pt x="138" y="263"/>
                  </a:cubicBezTo>
                  <a:cubicBezTo>
                    <a:pt x="136" y="264"/>
                    <a:pt x="134" y="265"/>
                    <a:pt x="134" y="267"/>
                  </a:cubicBezTo>
                  <a:cubicBezTo>
                    <a:pt x="129" y="279"/>
                    <a:pt x="118" y="287"/>
                    <a:pt x="106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7" y="263"/>
                    <a:pt x="53" y="242"/>
                    <a:pt x="76" y="233"/>
                  </a:cubicBezTo>
                  <a:cubicBezTo>
                    <a:pt x="79" y="232"/>
                    <a:pt x="81" y="228"/>
                    <a:pt x="80" y="225"/>
                  </a:cubicBezTo>
                  <a:cubicBezTo>
                    <a:pt x="79" y="222"/>
                    <a:pt x="79" y="219"/>
                    <a:pt x="79" y="216"/>
                  </a:cubicBezTo>
                  <a:cubicBezTo>
                    <a:pt x="79" y="197"/>
                    <a:pt x="94" y="182"/>
                    <a:pt x="113" y="182"/>
                  </a:cubicBezTo>
                  <a:cubicBezTo>
                    <a:pt x="118" y="182"/>
                    <a:pt x="122" y="183"/>
                    <a:pt x="127" y="185"/>
                  </a:cubicBezTo>
                  <a:cubicBezTo>
                    <a:pt x="130" y="186"/>
                    <a:pt x="133" y="185"/>
                    <a:pt x="135" y="182"/>
                  </a:cubicBezTo>
                  <a:cubicBezTo>
                    <a:pt x="139" y="177"/>
                    <a:pt x="144" y="172"/>
                    <a:pt x="149" y="167"/>
                  </a:cubicBezTo>
                  <a:cubicBezTo>
                    <a:pt x="152" y="166"/>
                    <a:pt x="153" y="163"/>
                    <a:pt x="152" y="160"/>
                  </a:cubicBezTo>
                  <a:cubicBezTo>
                    <a:pt x="149" y="149"/>
                    <a:pt x="147" y="138"/>
                    <a:pt x="147" y="127"/>
                  </a:cubicBezTo>
                  <a:cubicBezTo>
                    <a:pt x="147" y="64"/>
                    <a:pt x="198" y="14"/>
                    <a:pt x="260" y="14"/>
                  </a:cubicBezTo>
                  <a:cubicBezTo>
                    <a:pt x="298" y="14"/>
                    <a:pt x="333" y="33"/>
                    <a:pt x="354" y="64"/>
                  </a:cubicBezTo>
                  <a:cubicBezTo>
                    <a:pt x="356" y="66"/>
                    <a:pt x="358" y="67"/>
                    <a:pt x="360" y="67"/>
                  </a:cubicBezTo>
                  <a:cubicBezTo>
                    <a:pt x="362" y="68"/>
                    <a:pt x="364" y="67"/>
                    <a:pt x="365" y="65"/>
                  </a:cubicBezTo>
                  <a:cubicBezTo>
                    <a:pt x="380" y="48"/>
                    <a:pt x="401" y="38"/>
                    <a:pt x="423" y="38"/>
                  </a:cubicBezTo>
                  <a:cubicBezTo>
                    <a:pt x="462" y="38"/>
                    <a:pt x="494" y="69"/>
                    <a:pt x="497" y="107"/>
                  </a:cubicBezTo>
                  <a:cubicBezTo>
                    <a:pt x="497" y="110"/>
                    <a:pt x="498" y="112"/>
                    <a:pt x="500" y="113"/>
                  </a:cubicBezTo>
                  <a:cubicBezTo>
                    <a:pt x="502" y="114"/>
                    <a:pt x="505" y="114"/>
                    <a:pt x="507" y="113"/>
                  </a:cubicBezTo>
                  <a:cubicBezTo>
                    <a:pt x="512" y="111"/>
                    <a:pt x="518" y="109"/>
                    <a:pt x="524" y="109"/>
                  </a:cubicBezTo>
                  <a:cubicBezTo>
                    <a:pt x="545" y="109"/>
                    <a:pt x="563" y="127"/>
                    <a:pt x="563" y="149"/>
                  </a:cubicBezTo>
                  <a:cubicBezTo>
                    <a:pt x="563" y="174"/>
                    <a:pt x="541" y="193"/>
                    <a:pt x="515" y="18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2099996" y="2115743"/>
            <a:ext cx="749564" cy="749564"/>
            <a:chOff x="6460135" y="3059188"/>
            <a:chExt cx="1097280" cy="1097280"/>
          </a:xfrm>
        </p:grpSpPr>
        <p:sp>
          <p:nvSpPr>
            <p:cNvPr id="38" name="Oval 54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DE544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25"/>
            <p:cNvSpPr>
              <a:spLocks noEditPoints="1"/>
            </p:cNvSpPr>
            <p:nvPr/>
          </p:nvSpPr>
          <p:spPr bwMode="auto">
            <a:xfrm>
              <a:off x="6682588" y="3286251"/>
              <a:ext cx="652374" cy="644307"/>
            </a:xfrm>
            <a:custGeom>
              <a:avLst/>
              <a:gdLst>
                <a:gd name="T0" fmla="*/ 180 w 633"/>
                <a:gd name="T1" fmla="*/ 597 h 624"/>
                <a:gd name="T2" fmla="*/ 150 w 633"/>
                <a:gd name="T3" fmla="*/ 493 h 624"/>
                <a:gd name="T4" fmla="*/ 38 w 633"/>
                <a:gd name="T5" fmla="*/ 462 h 624"/>
                <a:gd name="T6" fmla="*/ 75 w 633"/>
                <a:gd name="T7" fmla="*/ 361 h 624"/>
                <a:gd name="T8" fmla="*/ 0 w 633"/>
                <a:gd name="T9" fmla="*/ 312 h 624"/>
                <a:gd name="T10" fmla="*/ 75 w 633"/>
                <a:gd name="T11" fmla="*/ 262 h 624"/>
                <a:gd name="T12" fmla="*/ 38 w 633"/>
                <a:gd name="T13" fmla="*/ 161 h 624"/>
                <a:gd name="T14" fmla="*/ 150 w 633"/>
                <a:gd name="T15" fmla="*/ 130 h 624"/>
                <a:gd name="T16" fmla="*/ 180 w 633"/>
                <a:gd name="T17" fmla="*/ 26 h 624"/>
                <a:gd name="T18" fmla="*/ 288 w 633"/>
                <a:gd name="T19" fmla="*/ 67 h 624"/>
                <a:gd name="T20" fmla="*/ 374 w 633"/>
                <a:gd name="T21" fmla="*/ 0 h 624"/>
                <a:gd name="T22" fmla="*/ 438 w 633"/>
                <a:gd name="T23" fmla="*/ 97 h 624"/>
                <a:gd name="T24" fmla="*/ 546 w 633"/>
                <a:gd name="T25" fmla="*/ 93 h 624"/>
                <a:gd name="T26" fmla="*/ 540 w 633"/>
                <a:gd name="T27" fmla="*/ 210 h 624"/>
                <a:gd name="T28" fmla="*/ 630 w 633"/>
                <a:gd name="T29" fmla="*/ 270 h 624"/>
                <a:gd name="T30" fmla="*/ 623 w 633"/>
                <a:gd name="T31" fmla="*/ 359 h 624"/>
                <a:gd name="T32" fmla="*/ 593 w 633"/>
                <a:gd name="T33" fmla="*/ 454 h 624"/>
                <a:gd name="T34" fmla="*/ 537 w 633"/>
                <a:gd name="T35" fmla="*/ 531 h 624"/>
                <a:gd name="T36" fmla="*/ 457 w 633"/>
                <a:gd name="T37" fmla="*/ 589 h 624"/>
                <a:gd name="T38" fmla="*/ 366 w 633"/>
                <a:gd name="T39" fmla="*/ 618 h 624"/>
                <a:gd name="T40" fmla="*/ 267 w 633"/>
                <a:gd name="T41" fmla="*/ 618 h 624"/>
                <a:gd name="T42" fmla="*/ 355 w 633"/>
                <a:gd name="T43" fmla="*/ 546 h 624"/>
                <a:gd name="T44" fmla="*/ 423 w 633"/>
                <a:gd name="T45" fmla="*/ 525 h 624"/>
                <a:gd name="T46" fmla="*/ 486 w 633"/>
                <a:gd name="T47" fmla="*/ 478 h 624"/>
                <a:gd name="T48" fmla="*/ 527 w 633"/>
                <a:gd name="T49" fmla="*/ 421 h 624"/>
                <a:gd name="T50" fmla="*/ 552 w 633"/>
                <a:gd name="T51" fmla="*/ 347 h 624"/>
                <a:gd name="T52" fmla="*/ 617 w 633"/>
                <a:gd name="T53" fmla="*/ 278 h 624"/>
                <a:gd name="T54" fmla="*/ 525 w 633"/>
                <a:gd name="T55" fmla="*/ 210 h 624"/>
                <a:gd name="T56" fmla="*/ 540 w 633"/>
                <a:gd name="T57" fmla="*/ 108 h 624"/>
                <a:gd name="T58" fmla="*/ 426 w 633"/>
                <a:gd name="T59" fmla="*/ 107 h 624"/>
                <a:gd name="T60" fmla="*/ 377 w 633"/>
                <a:gd name="T61" fmla="*/ 15 h 624"/>
                <a:gd name="T62" fmla="*/ 285 w 633"/>
                <a:gd name="T63" fmla="*/ 82 h 624"/>
                <a:gd name="T64" fmla="*/ 191 w 633"/>
                <a:gd name="T65" fmla="*/ 36 h 624"/>
                <a:gd name="T66" fmla="*/ 156 w 633"/>
                <a:gd name="T67" fmla="*/ 144 h 624"/>
                <a:gd name="T68" fmla="*/ 53 w 633"/>
                <a:gd name="T69" fmla="*/ 162 h 624"/>
                <a:gd name="T70" fmla="*/ 88 w 633"/>
                <a:gd name="T71" fmla="*/ 271 h 624"/>
                <a:gd name="T72" fmla="*/ 14 w 633"/>
                <a:gd name="T73" fmla="*/ 312 h 624"/>
                <a:gd name="T74" fmla="*/ 88 w 633"/>
                <a:gd name="T75" fmla="*/ 353 h 624"/>
                <a:gd name="T76" fmla="*/ 53 w 633"/>
                <a:gd name="T77" fmla="*/ 461 h 624"/>
                <a:gd name="T78" fmla="*/ 156 w 633"/>
                <a:gd name="T79" fmla="*/ 479 h 624"/>
                <a:gd name="T80" fmla="*/ 191 w 633"/>
                <a:gd name="T81" fmla="*/ 587 h 624"/>
                <a:gd name="T82" fmla="*/ 285 w 633"/>
                <a:gd name="T83" fmla="*/ 542 h 624"/>
                <a:gd name="T84" fmla="*/ 316 w 633"/>
                <a:gd name="T85" fmla="*/ 409 h 624"/>
                <a:gd name="T86" fmla="*/ 414 w 633"/>
                <a:gd name="T87" fmla="*/ 312 h 624"/>
                <a:gd name="T88" fmla="*/ 233 w 633"/>
                <a:gd name="T89" fmla="*/ 312 h 624"/>
                <a:gd name="T90" fmla="*/ 316 w 633"/>
                <a:gd name="T91" fmla="*/ 22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3" h="624">
                  <a:moveTo>
                    <a:pt x="260" y="623"/>
                  </a:moveTo>
                  <a:cubicBezTo>
                    <a:pt x="260" y="623"/>
                    <a:pt x="259" y="623"/>
                    <a:pt x="259" y="623"/>
                  </a:cubicBezTo>
                  <a:cubicBezTo>
                    <a:pt x="232" y="618"/>
                    <a:pt x="205" y="609"/>
                    <a:pt x="180" y="597"/>
                  </a:cubicBezTo>
                  <a:cubicBezTo>
                    <a:pt x="177" y="596"/>
                    <a:pt x="175" y="592"/>
                    <a:pt x="176" y="589"/>
                  </a:cubicBezTo>
                  <a:cubicBezTo>
                    <a:pt x="195" y="526"/>
                    <a:pt x="195" y="526"/>
                    <a:pt x="195" y="526"/>
                  </a:cubicBezTo>
                  <a:cubicBezTo>
                    <a:pt x="179" y="517"/>
                    <a:pt x="164" y="506"/>
                    <a:pt x="150" y="493"/>
                  </a:cubicBezTo>
                  <a:cubicBezTo>
                    <a:pt x="96" y="531"/>
                    <a:pt x="96" y="531"/>
                    <a:pt x="96" y="531"/>
                  </a:cubicBezTo>
                  <a:cubicBezTo>
                    <a:pt x="93" y="533"/>
                    <a:pt x="89" y="532"/>
                    <a:pt x="87" y="530"/>
                  </a:cubicBezTo>
                  <a:cubicBezTo>
                    <a:pt x="68" y="510"/>
                    <a:pt x="51" y="487"/>
                    <a:pt x="38" y="462"/>
                  </a:cubicBezTo>
                  <a:cubicBezTo>
                    <a:pt x="36" y="459"/>
                    <a:pt x="37" y="456"/>
                    <a:pt x="40" y="454"/>
                  </a:cubicBezTo>
                  <a:cubicBezTo>
                    <a:pt x="92" y="414"/>
                    <a:pt x="92" y="414"/>
                    <a:pt x="92" y="414"/>
                  </a:cubicBezTo>
                  <a:cubicBezTo>
                    <a:pt x="84" y="397"/>
                    <a:pt x="79" y="379"/>
                    <a:pt x="75" y="361"/>
                  </a:cubicBezTo>
                  <a:cubicBezTo>
                    <a:pt x="9" y="359"/>
                    <a:pt x="9" y="359"/>
                    <a:pt x="9" y="359"/>
                  </a:cubicBezTo>
                  <a:cubicBezTo>
                    <a:pt x="6" y="359"/>
                    <a:pt x="3" y="357"/>
                    <a:pt x="2" y="353"/>
                  </a:cubicBezTo>
                  <a:cubicBezTo>
                    <a:pt x="1" y="339"/>
                    <a:pt x="0" y="325"/>
                    <a:pt x="0" y="312"/>
                  </a:cubicBezTo>
                  <a:cubicBezTo>
                    <a:pt x="0" y="298"/>
                    <a:pt x="1" y="284"/>
                    <a:pt x="2" y="270"/>
                  </a:cubicBezTo>
                  <a:cubicBezTo>
                    <a:pt x="3" y="267"/>
                    <a:pt x="6" y="264"/>
                    <a:pt x="9" y="264"/>
                  </a:cubicBezTo>
                  <a:cubicBezTo>
                    <a:pt x="75" y="262"/>
                    <a:pt x="75" y="262"/>
                    <a:pt x="75" y="262"/>
                  </a:cubicBezTo>
                  <a:cubicBezTo>
                    <a:pt x="79" y="244"/>
                    <a:pt x="84" y="226"/>
                    <a:pt x="92" y="210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7" y="168"/>
                    <a:pt x="36" y="164"/>
                    <a:pt x="38" y="161"/>
                  </a:cubicBezTo>
                  <a:cubicBezTo>
                    <a:pt x="51" y="136"/>
                    <a:pt x="68" y="114"/>
                    <a:pt x="87" y="93"/>
                  </a:cubicBezTo>
                  <a:cubicBezTo>
                    <a:pt x="89" y="91"/>
                    <a:pt x="93" y="91"/>
                    <a:pt x="96" y="93"/>
                  </a:cubicBezTo>
                  <a:cubicBezTo>
                    <a:pt x="150" y="130"/>
                    <a:pt x="150" y="130"/>
                    <a:pt x="150" y="130"/>
                  </a:cubicBezTo>
                  <a:cubicBezTo>
                    <a:pt x="164" y="117"/>
                    <a:pt x="179" y="106"/>
                    <a:pt x="195" y="97"/>
                  </a:cubicBezTo>
                  <a:cubicBezTo>
                    <a:pt x="176" y="34"/>
                    <a:pt x="176" y="34"/>
                    <a:pt x="176" y="34"/>
                  </a:cubicBezTo>
                  <a:cubicBezTo>
                    <a:pt x="175" y="31"/>
                    <a:pt x="177" y="27"/>
                    <a:pt x="180" y="26"/>
                  </a:cubicBezTo>
                  <a:cubicBezTo>
                    <a:pt x="205" y="14"/>
                    <a:pt x="231" y="5"/>
                    <a:pt x="259" y="0"/>
                  </a:cubicBezTo>
                  <a:cubicBezTo>
                    <a:pt x="262" y="0"/>
                    <a:pt x="266" y="2"/>
                    <a:pt x="267" y="5"/>
                  </a:cubicBezTo>
                  <a:cubicBezTo>
                    <a:pt x="288" y="67"/>
                    <a:pt x="288" y="67"/>
                    <a:pt x="288" y="67"/>
                  </a:cubicBezTo>
                  <a:cubicBezTo>
                    <a:pt x="307" y="65"/>
                    <a:pt x="326" y="65"/>
                    <a:pt x="344" y="67"/>
                  </a:cubicBezTo>
                  <a:cubicBezTo>
                    <a:pt x="366" y="5"/>
                    <a:pt x="366" y="5"/>
                    <a:pt x="366" y="5"/>
                  </a:cubicBezTo>
                  <a:cubicBezTo>
                    <a:pt x="367" y="2"/>
                    <a:pt x="370" y="0"/>
                    <a:pt x="374" y="0"/>
                  </a:cubicBezTo>
                  <a:cubicBezTo>
                    <a:pt x="401" y="5"/>
                    <a:pt x="428" y="14"/>
                    <a:pt x="453" y="26"/>
                  </a:cubicBezTo>
                  <a:cubicBezTo>
                    <a:pt x="456" y="27"/>
                    <a:pt x="458" y="31"/>
                    <a:pt x="457" y="34"/>
                  </a:cubicBezTo>
                  <a:cubicBezTo>
                    <a:pt x="438" y="97"/>
                    <a:pt x="438" y="97"/>
                    <a:pt x="438" y="97"/>
                  </a:cubicBezTo>
                  <a:cubicBezTo>
                    <a:pt x="454" y="106"/>
                    <a:pt x="469" y="117"/>
                    <a:pt x="483" y="130"/>
                  </a:cubicBezTo>
                  <a:cubicBezTo>
                    <a:pt x="537" y="93"/>
                    <a:pt x="537" y="93"/>
                    <a:pt x="537" y="93"/>
                  </a:cubicBezTo>
                  <a:cubicBezTo>
                    <a:pt x="539" y="91"/>
                    <a:pt x="543" y="91"/>
                    <a:pt x="546" y="93"/>
                  </a:cubicBezTo>
                  <a:cubicBezTo>
                    <a:pt x="565" y="114"/>
                    <a:pt x="581" y="136"/>
                    <a:pt x="595" y="161"/>
                  </a:cubicBezTo>
                  <a:cubicBezTo>
                    <a:pt x="596" y="164"/>
                    <a:pt x="596" y="168"/>
                    <a:pt x="593" y="170"/>
                  </a:cubicBezTo>
                  <a:cubicBezTo>
                    <a:pt x="540" y="210"/>
                    <a:pt x="540" y="210"/>
                    <a:pt x="540" y="210"/>
                  </a:cubicBezTo>
                  <a:cubicBezTo>
                    <a:pt x="548" y="226"/>
                    <a:pt x="554" y="244"/>
                    <a:pt x="558" y="262"/>
                  </a:cubicBezTo>
                  <a:cubicBezTo>
                    <a:pt x="623" y="264"/>
                    <a:pt x="623" y="264"/>
                    <a:pt x="623" y="264"/>
                  </a:cubicBezTo>
                  <a:cubicBezTo>
                    <a:pt x="627" y="264"/>
                    <a:pt x="630" y="267"/>
                    <a:pt x="630" y="270"/>
                  </a:cubicBezTo>
                  <a:cubicBezTo>
                    <a:pt x="632" y="284"/>
                    <a:pt x="633" y="298"/>
                    <a:pt x="633" y="312"/>
                  </a:cubicBezTo>
                  <a:cubicBezTo>
                    <a:pt x="633" y="325"/>
                    <a:pt x="632" y="339"/>
                    <a:pt x="630" y="353"/>
                  </a:cubicBezTo>
                  <a:cubicBezTo>
                    <a:pt x="630" y="357"/>
                    <a:pt x="627" y="359"/>
                    <a:pt x="623" y="359"/>
                  </a:cubicBezTo>
                  <a:cubicBezTo>
                    <a:pt x="558" y="361"/>
                    <a:pt x="558" y="361"/>
                    <a:pt x="558" y="361"/>
                  </a:cubicBezTo>
                  <a:cubicBezTo>
                    <a:pt x="554" y="379"/>
                    <a:pt x="548" y="397"/>
                    <a:pt x="540" y="414"/>
                  </a:cubicBezTo>
                  <a:cubicBezTo>
                    <a:pt x="593" y="454"/>
                    <a:pt x="593" y="454"/>
                    <a:pt x="593" y="454"/>
                  </a:cubicBezTo>
                  <a:cubicBezTo>
                    <a:pt x="596" y="456"/>
                    <a:pt x="596" y="459"/>
                    <a:pt x="595" y="462"/>
                  </a:cubicBezTo>
                  <a:cubicBezTo>
                    <a:pt x="581" y="487"/>
                    <a:pt x="565" y="509"/>
                    <a:pt x="546" y="530"/>
                  </a:cubicBezTo>
                  <a:cubicBezTo>
                    <a:pt x="543" y="532"/>
                    <a:pt x="539" y="533"/>
                    <a:pt x="537" y="531"/>
                  </a:cubicBezTo>
                  <a:cubicBezTo>
                    <a:pt x="483" y="493"/>
                    <a:pt x="483" y="493"/>
                    <a:pt x="483" y="493"/>
                  </a:cubicBezTo>
                  <a:cubicBezTo>
                    <a:pt x="469" y="506"/>
                    <a:pt x="454" y="517"/>
                    <a:pt x="438" y="526"/>
                  </a:cubicBezTo>
                  <a:cubicBezTo>
                    <a:pt x="457" y="589"/>
                    <a:pt x="457" y="589"/>
                    <a:pt x="457" y="589"/>
                  </a:cubicBezTo>
                  <a:cubicBezTo>
                    <a:pt x="458" y="592"/>
                    <a:pt x="456" y="596"/>
                    <a:pt x="453" y="597"/>
                  </a:cubicBezTo>
                  <a:cubicBezTo>
                    <a:pt x="428" y="609"/>
                    <a:pt x="401" y="618"/>
                    <a:pt x="374" y="623"/>
                  </a:cubicBezTo>
                  <a:cubicBezTo>
                    <a:pt x="370" y="624"/>
                    <a:pt x="367" y="622"/>
                    <a:pt x="366" y="618"/>
                  </a:cubicBezTo>
                  <a:cubicBezTo>
                    <a:pt x="344" y="556"/>
                    <a:pt x="344" y="556"/>
                    <a:pt x="344" y="556"/>
                  </a:cubicBezTo>
                  <a:cubicBezTo>
                    <a:pt x="326" y="558"/>
                    <a:pt x="307" y="558"/>
                    <a:pt x="288" y="556"/>
                  </a:cubicBezTo>
                  <a:cubicBezTo>
                    <a:pt x="267" y="618"/>
                    <a:pt x="267" y="618"/>
                    <a:pt x="267" y="618"/>
                  </a:cubicBezTo>
                  <a:cubicBezTo>
                    <a:pt x="266" y="621"/>
                    <a:pt x="263" y="623"/>
                    <a:pt x="260" y="623"/>
                  </a:cubicBezTo>
                  <a:close/>
                  <a:moveTo>
                    <a:pt x="349" y="542"/>
                  </a:moveTo>
                  <a:cubicBezTo>
                    <a:pt x="352" y="542"/>
                    <a:pt x="354" y="543"/>
                    <a:pt x="355" y="546"/>
                  </a:cubicBezTo>
                  <a:cubicBezTo>
                    <a:pt x="377" y="608"/>
                    <a:pt x="377" y="608"/>
                    <a:pt x="377" y="608"/>
                  </a:cubicBezTo>
                  <a:cubicBezTo>
                    <a:pt x="399" y="604"/>
                    <a:pt x="421" y="597"/>
                    <a:pt x="441" y="587"/>
                  </a:cubicBezTo>
                  <a:cubicBezTo>
                    <a:pt x="423" y="525"/>
                    <a:pt x="423" y="525"/>
                    <a:pt x="423" y="525"/>
                  </a:cubicBezTo>
                  <a:cubicBezTo>
                    <a:pt x="422" y="521"/>
                    <a:pt x="423" y="518"/>
                    <a:pt x="426" y="516"/>
                  </a:cubicBezTo>
                  <a:cubicBezTo>
                    <a:pt x="445" y="506"/>
                    <a:pt x="462" y="494"/>
                    <a:pt x="477" y="479"/>
                  </a:cubicBezTo>
                  <a:cubicBezTo>
                    <a:pt x="479" y="477"/>
                    <a:pt x="483" y="477"/>
                    <a:pt x="486" y="478"/>
                  </a:cubicBezTo>
                  <a:cubicBezTo>
                    <a:pt x="540" y="516"/>
                    <a:pt x="540" y="516"/>
                    <a:pt x="540" y="516"/>
                  </a:cubicBezTo>
                  <a:cubicBezTo>
                    <a:pt x="555" y="499"/>
                    <a:pt x="568" y="481"/>
                    <a:pt x="579" y="461"/>
                  </a:cubicBezTo>
                  <a:cubicBezTo>
                    <a:pt x="527" y="421"/>
                    <a:pt x="527" y="421"/>
                    <a:pt x="527" y="421"/>
                  </a:cubicBezTo>
                  <a:cubicBezTo>
                    <a:pt x="525" y="419"/>
                    <a:pt x="524" y="416"/>
                    <a:pt x="525" y="413"/>
                  </a:cubicBezTo>
                  <a:cubicBezTo>
                    <a:pt x="535" y="394"/>
                    <a:pt x="541" y="373"/>
                    <a:pt x="545" y="353"/>
                  </a:cubicBezTo>
                  <a:cubicBezTo>
                    <a:pt x="545" y="349"/>
                    <a:pt x="548" y="347"/>
                    <a:pt x="552" y="347"/>
                  </a:cubicBezTo>
                  <a:cubicBezTo>
                    <a:pt x="617" y="345"/>
                    <a:pt x="617" y="345"/>
                    <a:pt x="617" y="345"/>
                  </a:cubicBezTo>
                  <a:cubicBezTo>
                    <a:pt x="618" y="334"/>
                    <a:pt x="619" y="323"/>
                    <a:pt x="619" y="312"/>
                  </a:cubicBezTo>
                  <a:cubicBezTo>
                    <a:pt x="619" y="300"/>
                    <a:pt x="618" y="289"/>
                    <a:pt x="617" y="278"/>
                  </a:cubicBezTo>
                  <a:cubicBezTo>
                    <a:pt x="552" y="276"/>
                    <a:pt x="552" y="276"/>
                    <a:pt x="552" y="276"/>
                  </a:cubicBezTo>
                  <a:cubicBezTo>
                    <a:pt x="548" y="276"/>
                    <a:pt x="545" y="274"/>
                    <a:pt x="545" y="271"/>
                  </a:cubicBezTo>
                  <a:cubicBezTo>
                    <a:pt x="541" y="250"/>
                    <a:pt x="535" y="229"/>
                    <a:pt x="525" y="210"/>
                  </a:cubicBezTo>
                  <a:cubicBezTo>
                    <a:pt x="524" y="207"/>
                    <a:pt x="525" y="204"/>
                    <a:pt x="527" y="202"/>
                  </a:cubicBezTo>
                  <a:cubicBezTo>
                    <a:pt x="579" y="162"/>
                    <a:pt x="579" y="162"/>
                    <a:pt x="579" y="162"/>
                  </a:cubicBezTo>
                  <a:cubicBezTo>
                    <a:pt x="568" y="143"/>
                    <a:pt x="555" y="124"/>
                    <a:pt x="540" y="108"/>
                  </a:cubicBezTo>
                  <a:cubicBezTo>
                    <a:pt x="486" y="145"/>
                    <a:pt x="486" y="145"/>
                    <a:pt x="486" y="145"/>
                  </a:cubicBezTo>
                  <a:cubicBezTo>
                    <a:pt x="483" y="147"/>
                    <a:pt x="479" y="146"/>
                    <a:pt x="477" y="144"/>
                  </a:cubicBezTo>
                  <a:cubicBezTo>
                    <a:pt x="462" y="129"/>
                    <a:pt x="445" y="117"/>
                    <a:pt x="426" y="107"/>
                  </a:cubicBezTo>
                  <a:cubicBezTo>
                    <a:pt x="423" y="105"/>
                    <a:pt x="422" y="102"/>
                    <a:pt x="423" y="99"/>
                  </a:cubicBezTo>
                  <a:cubicBezTo>
                    <a:pt x="441" y="36"/>
                    <a:pt x="441" y="36"/>
                    <a:pt x="441" y="36"/>
                  </a:cubicBezTo>
                  <a:cubicBezTo>
                    <a:pt x="421" y="27"/>
                    <a:pt x="399" y="20"/>
                    <a:pt x="377" y="15"/>
                  </a:cubicBezTo>
                  <a:cubicBezTo>
                    <a:pt x="355" y="77"/>
                    <a:pt x="355" y="77"/>
                    <a:pt x="355" y="77"/>
                  </a:cubicBezTo>
                  <a:cubicBezTo>
                    <a:pt x="354" y="80"/>
                    <a:pt x="351" y="82"/>
                    <a:pt x="348" y="82"/>
                  </a:cubicBezTo>
                  <a:cubicBezTo>
                    <a:pt x="327" y="79"/>
                    <a:pt x="306" y="79"/>
                    <a:pt x="285" y="82"/>
                  </a:cubicBezTo>
                  <a:cubicBezTo>
                    <a:pt x="281" y="82"/>
                    <a:pt x="278" y="80"/>
                    <a:pt x="277" y="77"/>
                  </a:cubicBezTo>
                  <a:cubicBezTo>
                    <a:pt x="256" y="15"/>
                    <a:pt x="256" y="15"/>
                    <a:pt x="256" y="15"/>
                  </a:cubicBezTo>
                  <a:cubicBezTo>
                    <a:pt x="233" y="20"/>
                    <a:pt x="212" y="27"/>
                    <a:pt x="191" y="36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11" y="102"/>
                    <a:pt x="210" y="105"/>
                    <a:pt x="207" y="107"/>
                  </a:cubicBezTo>
                  <a:cubicBezTo>
                    <a:pt x="188" y="117"/>
                    <a:pt x="171" y="129"/>
                    <a:pt x="156" y="144"/>
                  </a:cubicBezTo>
                  <a:cubicBezTo>
                    <a:pt x="153" y="146"/>
                    <a:pt x="149" y="147"/>
                    <a:pt x="147" y="145"/>
                  </a:cubicBezTo>
                  <a:cubicBezTo>
                    <a:pt x="93" y="108"/>
                    <a:pt x="93" y="108"/>
                    <a:pt x="93" y="108"/>
                  </a:cubicBezTo>
                  <a:cubicBezTo>
                    <a:pt x="78" y="124"/>
                    <a:pt x="64" y="143"/>
                    <a:pt x="53" y="162"/>
                  </a:cubicBezTo>
                  <a:cubicBezTo>
                    <a:pt x="105" y="202"/>
                    <a:pt x="105" y="202"/>
                    <a:pt x="105" y="202"/>
                  </a:cubicBezTo>
                  <a:cubicBezTo>
                    <a:pt x="108" y="204"/>
                    <a:pt x="109" y="207"/>
                    <a:pt x="107" y="210"/>
                  </a:cubicBezTo>
                  <a:cubicBezTo>
                    <a:pt x="98" y="230"/>
                    <a:pt x="91" y="250"/>
                    <a:pt x="88" y="271"/>
                  </a:cubicBezTo>
                  <a:cubicBezTo>
                    <a:pt x="87" y="274"/>
                    <a:pt x="84" y="276"/>
                    <a:pt x="81" y="276"/>
                  </a:cubicBezTo>
                  <a:cubicBezTo>
                    <a:pt x="16" y="278"/>
                    <a:pt x="16" y="278"/>
                    <a:pt x="16" y="278"/>
                  </a:cubicBezTo>
                  <a:cubicBezTo>
                    <a:pt x="14" y="289"/>
                    <a:pt x="14" y="300"/>
                    <a:pt x="14" y="312"/>
                  </a:cubicBezTo>
                  <a:cubicBezTo>
                    <a:pt x="14" y="323"/>
                    <a:pt x="14" y="334"/>
                    <a:pt x="16" y="345"/>
                  </a:cubicBezTo>
                  <a:cubicBezTo>
                    <a:pt x="81" y="347"/>
                    <a:pt x="81" y="347"/>
                    <a:pt x="81" y="347"/>
                  </a:cubicBezTo>
                  <a:cubicBezTo>
                    <a:pt x="84" y="347"/>
                    <a:pt x="87" y="349"/>
                    <a:pt x="88" y="353"/>
                  </a:cubicBezTo>
                  <a:cubicBezTo>
                    <a:pt x="91" y="373"/>
                    <a:pt x="98" y="394"/>
                    <a:pt x="107" y="413"/>
                  </a:cubicBezTo>
                  <a:cubicBezTo>
                    <a:pt x="109" y="416"/>
                    <a:pt x="108" y="419"/>
                    <a:pt x="105" y="421"/>
                  </a:cubicBezTo>
                  <a:cubicBezTo>
                    <a:pt x="53" y="461"/>
                    <a:pt x="53" y="461"/>
                    <a:pt x="53" y="461"/>
                  </a:cubicBezTo>
                  <a:cubicBezTo>
                    <a:pt x="64" y="481"/>
                    <a:pt x="78" y="499"/>
                    <a:pt x="93" y="516"/>
                  </a:cubicBezTo>
                  <a:cubicBezTo>
                    <a:pt x="147" y="478"/>
                    <a:pt x="147" y="478"/>
                    <a:pt x="147" y="478"/>
                  </a:cubicBezTo>
                  <a:cubicBezTo>
                    <a:pt x="149" y="477"/>
                    <a:pt x="153" y="477"/>
                    <a:pt x="156" y="479"/>
                  </a:cubicBezTo>
                  <a:cubicBezTo>
                    <a:pt x="171" y="494"/>
                    <a:pt x="188" y="506"/>
                    <a:pt x="207" y="516"/>
                  </a:cubicBezTo>
                  <a:cubicBezTo>
                    <a:pt x="210" y="518"/>
                    <a:pt x="211" y="521"/>
                    <a:pt x="210" y="525"/>
                  </a:cubicBezTo>
                  <a:cubicBezTo>
                    <a:pt x="191" y="587"/>
                    <a:pt x="191" y="587"/>
                    <a:pt x="191" y="587"/>
                  </a:cubicBezTo>
                  <a:cubicBezTo>
                    <a:pt x="212" y="597"/>
                    <a:pt x="233" y="604"/>
                    <a:pt x="256" y="608"/>
                  </a:cubicBezTo>
                  <a:cubicBezTo>
                    <a:pt x="277" y="546"/>
                    <a:pt x="277" y="546"/>
                    <a:pt x="277" y="546"/>
                  </a:cubicBezTo>
                  <a:cubicBezTo>
                    <a:pt x="278" y="543"/>
                    <a:pt x="281" y="541"/>
                    <a:pt x="285" y="542"/>
                  </a:cubicBezTo>
                  <a:cubicBezTo>
                    <a:pt x="306" y="545"/>
                    <a:pt x="327" y="545"/>
                    <a:pt x="348" y="542"/>
                  </a:cubicBezTo>
                  <a:cubicBezTo>
                    <a:pt x="348" y="542"/>
                    <a:pt x="348" y="542"/>
                    <a:pt x="349" y="542"/>
                  </a:cubicBezTo>
                  <a:close/>
                  <a:moveTo>
                    <a:pt x="316" y="409"/>
                  </a:moveTo>
                  <a:cubicBezTo>
                    <a:pt x="263" y="409"/>
                    <a:pt x="219" y="365"/>
                    <a:pt x="219" y="312"/>
                  </a:cubicBezTo>
                  <a:cubicBezTo>
                    <a:pt x="219" y="258"/>
                    <a:pt x="263" y="214"/>
                    <a:pt x="316" y="214"/>
                  </a:cubicBezTo>
                  <a:cubicBezTo>
                    <a:pt x="370" y="214"/>
                    <a:pt x="414" y="258"/>
                    <a:pt x="414" y="312"/>
                  </a:cubicBezTo>
                  <a:cubicBezTo>
                    <a:pt x="414" y="365"/>
                    <a:pt x="370" y="409"/>
                    <a:pt x="316" y="409"/>
                  </a:cubicBezTo>
                  <a:close/>
                  <a:moveTo>
                    <a:pt x="316" y="228"/>
                  </a:moveTo>
                  <a:cubicBezTo>
                    <a:pt x="270" y="228"/>
                    <a:pt x="233" y="266"/>
                    <a:pt x="233" y="312"/>
                  </a:cubicBezTo>
                  <a:cubicBezTo>
                    <a:pt x="233" y="358"/>
                    <a:pt x="270" y="395"/>
                    <a:pt x="316" y="395"/>
                  </a:cubicBezTo>
                  <a:cubicBezTo>
                    <a:pt x="362" y="395"/>
                    <a:pt x="400" y="358"/>
                    <a:pt x="400" y="312"/>
                  </a:cubicBezTo>
                  <a:cubicBezTo>
                    <a:pt x="400" y="266"/>
                    <a:pt x="362" y="228"/>
                    <a:pt x="316" y="2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2906214" y="3451170"/>
            <a:ext cx="749564" cy="749564"/>
            <a:chOff x="4736477" y="1498714"/>
            <a:chExt cx="1097280" cy="1097280"/>
          </a:xfrm>
        </p:grpSpPr>
        <p:sp>
          <p:nvSpPr>
            <p:cNvPr id="41" name="Oval 8"/>
            <p:cNvSpPr>
              <a:spLocks noChangeArrowheads="1"/>
            </p:cNvSpPr>
            <p:nvPr/>
          </p:nvSpPr>
          <p:spPr bwMode="auto">
            <a:xfrm>
              <a:off x="4736477" y="1498714"/>
              <a:ext cx="1097280" cy="1097280"/>
            </a:xfrm>
            <a:prstGeom prst="ellipse">
              <a:avLst/>
            </a:prstGeom>
            <a:solidFill>
              <a:srgbClr val="ADD0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7"/>
            <p:cNvSpPr>
              <a:spLocks noEditPoints="1"/>
            </p:cNvSpPr>
            <p:nvPr/>
          </p:nvSpPr>
          <p:spPr bwMode="auto">
            <a:xfrm>
              <a:off x="4893356" y="1780135"/>
              <a:ext cx="782211" cy="534875"/>
            </a:xfrm>
            <a:custGeom>
              <a:avLst/>
              <a:gdLst>
                <a:gd name="T0" fmla="*/ 605 w 758"/>
                <a:gd name="T1" fmla="*/ 489 h 518"/>
                <a:gd name="T2" fmla="*/ 528 w 758"/>
                <a:gd name="T3" fmla="*/ 504 h 518"/>
                <a:gd name="T4" fmla="*/ 450 w 758"/>
                <a:gd name="T5" fmla="*/ 489 h 518"/>
                <a:gd name="T6" fmla="*/ 308 w 758"/>
                <a:gd name="T7" fmla="*/ 489 h 518"/>
                <a:gd name="T8" fmla="*/ 231 w 758"/>
                <a:gd name="T9" fmla="*/ 504 h 518"/>
                <a:gd name="T10" fmla="*/ 153 w 758"/>
                <a:gd name="T11" fmla="*/ 489 h 518"/>
                <a:gd name="T12" fmla="*/ 75 w 758"/>
                <a:gd name="T13" fmla="*/ 511 h 518"/>
                <a:gd name="T14" fmla="*/ 156 w 758"/>
                <a:gd name="T15" fmla="*/ 503 h 518"/>
                <a:gd name="T16" fmla="*/ 305 w 758"/>
                <a:gd name="T17" fmla="*/ 503 h 518"/>
                <a:gd name="T18" fmla="*/ 453 w 758"/>
                <a:gd name="T19" fmla="*/ 503 h 518"/>
                <a:gd name="T20" fmla="*/ 602 w 758"/>
                <a:gd name="T21" fmla="*/ 503 h 518"/>
                <a:gd name="T22" fmla="*/ 683 w 758"/>
                <a:gd name="T23" fmla="*/ 511 h 518"/>
                <a:gd name="T24" fmla="*/ 756 w 758"/>
                <a:gd name="T25" fmla="*/ 424 h 518"/>
                <a:gd name="T26" fmla="*/ 676 w 758"/>
                <a:gd name="T27" fmla="*/ 449 h 518"/>
                <a:gd name="T28" fmla="*/ 600 w 758"/>
                <a:gd name="T29" fmla="*/ 423 h 518"/>
                <a:gd name="T30" fmla="*/ 704 w 758"/>
                <a:gd name="T31" fmla="*/ 177 h 518"/>
                <a:gd name="T32" fmla="*/ 483 w 758"/>
                <a:gd name="T33" fmla="*/ 168 h 518"/>
                <a:gd name="T34" fmla="*/ 422 w 758"/>
                <a:gd name="T35" fmla="*/ 242 h 518"/>
                <a:gd name="T36" fmla="*/ 228 w 758"/>
                <a:gd name="T37" fmla="*/ 172 h 518"/>
                <a:gd name="T38" fmla="*/ 259 w 758"/>
                <a:gd name="T39" fmla="*/ 167 h 518"/>
                <a:gd name="T40" fmla="*/ 279 w 758"/>
                <a:gd name="T41" fmla="*/ 68 h 518"/>
                <a:gd name="T42" fmla="*/ 226 w 758"/>
                <a:gd name="T43" fmla="*/ 65 h 518"/>
                <a:gd name="T44" fmla="*/ 219 w 758"/>
                <a:gd name="T45" fmla="*/ 0 h 518"/>
                <a:gd name="T46" fmla="*/ 212 w 758"/>
                <a:gd name="T47" fmla="*/ 65 h 518"/>
                <a:gd name="T48" fmla="*/ 65 w 758"/>
                <a:gd name="T49" fmla="*/ 72 h 518"/>
                <a:gd name="T50" fmla="*/ 72 w 758"/>
                <a:gd name="T51" fmla="*/ 176 h 518"/>
                <a:gd name="T52" fmla="*/ 86 w 758"/>
                <a:gd name="T53" fmla="*/ 242 h 518"/>
                <a:gd name="T54" fmla="*/ 24 w 758"/>
                <a:gd name="T55" fmla="*/ 255 h 518"/>
                <a:gd name="T56" fmla="*/ 96 w 758"/>
                <a:gd name="T57" fmla="*/ 448 h 518"/>
                <a:gd name="T58" fmla="*/ 13 w 758"/>
                <a:gd name="T59" fmla="*/ 424 h 518"/>
                <a:gd name="T60" fmla="*/ 3 w 758"/>
                <a:gd name="T61" fmla="*/ 434 h 518"/>
                <a:gd name="T62" fmla="*/ 114 w 758"/>
                <a:gd name="T63" fmla="*/ 459 h 518"/>
                <a:gd name="T64" fmla="*/ 156 w 758"/>
                <a:gd name="T65" fmla="*/ 439 h 518"/>
                <a:gd name="T66" fmla="*/ 305 w 758"/>
                <a:gd name="T67" fmla="*/ 439 h 518"/>
                <a:gd name="T68" fmla="*/ 453 w 758"/>
                <a:gd name="T69" fmla="*/ 439 h 518"/>
                <a:gd name="T70" fmla="*/ 602 w 758"/>
                <a:gd name="T71" fmla="*/ 439 h 518"/>
                <a:gd name="T72" fmla="*/ 755 w 758"/>
                <a:gd name="T73" fmla="*/ 434 h 518"/>
                <a:gd name="T74" fmla="*/ 79 w 758"/>
                <a:gd name="T75" fmla="*/ 162 h 518"/>
                <a:gd name="T76" fmla="*/ 265 w 758"/>
                <a:gd name="T77" fmla="*/ 79 h 518"/>
                <a:gd name="T78" fmla="*/ 221 w 758"/>
                <a:gd name="T79" fmla="*/ 158 h 518"/>
                <a:gd name="T80" fmla="*/ 214 w 758"/>
                <a:gd name="T81" fmla="*/ 242 h 518"/>
                <a:gd name="T82" fmla="*/ 100 w 758"/>
                <a:gd name="T83" fmla="*/ 169 h 518"/>
                <a:gd name="T84" fmla="*/ 79 w 758"/>
                <a:gd name="T85" fmla="*/ 162 h 518"/>
                <a:gd name="T86" fmla="*/ 528 w 758"/>
                <a:gd name="T87" fmla="*/ 449 h 518"/>
                <a:gd name="T88" fmla="*/ 449 w 758"/>
                <a:gd name="T89" fmla="*/ 424 h 518"/>
                <a:gd name="T90" fmla="*/ 310 w 758"/>
                <a:gd name="T91" fmla="*/ 424 h 518"/>
                <a:gd name="T92" fmla="*/ 231 w 758"/>
                <a:gd name="T93" fmla="*/ 449 h 518"/>
                <a:gd name="T94" fmla="*/ 151 w 758"/>
                <a:gd name="T95" fmla="*/ 424 h 518"/>
                <a:gd name="T96" fmla="*/ 30 w 758"/>
                <a:gd name="T97" fmla="*/ 324 h 518"/>
                <a:gd name="T98" fmla="*/ 52 w 758"/>
                <a:gd name="T99" fmla="*/ 256 h 518"/>
                <a:gd name="T100" fmla="*/ 455 w 758"/>
                <a:gd name="T101" fmla="*/ 218 h 518"/>
                <a:gd name="T102" fmla="*/ 688 w 758"/>
                <a:gd name="T103" fmla="*/ 182 h 518"/>
                <a:gd name="T104" fmla="*/ 646 w 758"/>
                <a:gd name="T105" fmla="*/ 34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8" h="518">
                  <a:moveTo>
                    <a:pt x="676" y="504"/>
                  </a:moveTo>
                  <a:cubicBezTo>
                    <a:pt x="651" y="504"/>
                    <a:pt x="626" y="499"/>
                    <a:pt x="605" y="489"/>
                  </a:cubicBezTo>
                  <a:cubicBezTo>
                    <a:pt x="603" y="488"/>
                    <a:pt x="601" y="488"/>
                    <a:pt x="599" y="489"/>
                  </a:cubicBezTo>
                  <a:cubicBezTo>
                    <a:pt x="578" y="499"/>
                    <a:pt x="553" y="504"/>
                    <a:pt x="528" y="504"/>
                  </a:cubicBezTo>
                  <a:cubicBezTo>
                    <a:pt x="502" y="504"/>
                    <a:pt x="478" y="499"/>
                    <a:pt x="456" y="489"/>
                  </a:cubicBezTo>
                  <a:cubicBezTo>
                    <a:pt x="455" y="488"/>
                    <a:pt x="452" y="488"/>
                    <a:pt x="450" y="489"/>
                  </a:cubicBezTo>
                  <a:cubicBezTo>
                    <a:pt x="429" y="499"/>
                    <a:pt x="404" y="504"/>
                    <a:pt x="379" y="504"/>
                  </a:cubicBezTo>
                  <a:cubicBezTo>
                    <a:pt x="354" y="504"/>
                    <a:pt x="329" y="499"/>
                    <a:pt x="308" y="489"/>
                  </a:cubicBezTo>
                  <a:cubicBezTo>
                    <a:pt x="306" y="488"/>
                    <a:pt x="304" y="488"/>
                    <a:pt x="302" y="489"/>
                  </a:cubicBezTo>
                  <a:cubicBezTo>
                    <a:pt x="281" y="499"/>
                    <a:pt x="256" y="504"/>
                    <a:pt x="231" y="504"/>
                  </a:cubicBezTo>
                  <a:cubicBezTo>
                    <a:pt x="205" y="504"/>
                    <a:pt x="181" y="499"/>
                    <a:pt x="159" y="489"/>
                  </a:cubicBezTo>
                  <a:cubicBezTo>
                    <a:pt x="157" y="488"/>
                    <a:pt x="155" y="488"/>
                    <a:pt x="153" y="489"/>
                  </a:cubicBezTo>
                  <a:cubicBezTo>
                    <a:pt x="132" y="499"/>
                    <a:pt x="107" y="504"/>
                    <a:pt x="82" y="504"/>
                  </a:cubicBezTo>
                  <a:cubicBezTo>
                    <a:pt x="78" y="504"/>
                    <a:pt x="75" y="507"/>
                    <a:pt x="75" y="511"/>
                  </a:cubicBezTo>
                  <a:cubicBezTo>
                    <a:pt x="75" y="515"/>
                    <a:pt x="78" y="518"/>
                    <a:pt x="82" y="518"/>
                  </a:cubicBezTo>
                  <a:cubicBezTo>
                    <a:pt x="108" y="518"/>
                    <a:pt x="134" y="513"/>
                    <a:pt x="156" y="503"/>
                  </a:cubicBezTo>
                  <a:cubicBezTo>
                    <a:pt x="179" y="513"/>
                    <a:pt x="204" y="518"/>
                    <a:pt x="231" y="518"/>
                  </a:cubicBezTo>
                  <a:cubicBezTo>
                    <a:pt x="257" y="518"/>
                    <a:pt x="282" y="513"/>
                    <a:pt x="305" y="503"/>
                  </a:cubicBezTo>
                  <a:cubicBezTo>
                    <a:pt x="327" y="513"/>
                    <a:pt x="353" y="518"/>
                    <a:pt x="379" y="518"/>
                  </a:cubicBezTo>
                  <a:cubicBezTo>
                    <a:pt x="405" y="518"/>
                    <a:pt x="431" y="513"/>
                    <a:pt x="453" y="503"/>
                  </a:cubicBezTo>
                  <a:cubicBezTo>
                    <a:pt x="476" y="513"/>
                    <a:pt x="502" y="518"/>
                    <a:pt x="528" y="518"/>
                  </a:cubicBezTo>
                  <a:cubicBezTo>
                    <a:pt x="554" y="518"/>
                    <a:pt x="579" y="513"/>
                    <a:pt x="602" y="503"/>
                  </a:cubicBezTo>
                  <a:cubicBezTo>
                    <a:pt x="625" y="513"/>
                    <a:pt x="650" y="518"/>
                    <a:pt x="676" y="518"/>
                  </a:cubicBezTo>
                  <a:cubicBezTo>
                    <a:pt x="680" y="518"/>
                    <a:pt x="683" y="515"/>
                    <a:pt x="683" y="511"/>
                  </a:cubicBezTo>
                  <a:cubicBezTo>
                    <a:pt x="683" y="507"/>
                    <a:pt x="680" y="504"/>
                    <a:pt x="676" y="504"/>
                  </a:cubicBezTo>
                  <a:close/>
                  <a:moveTo>
                    <a:pt x="756" y="424"/>
                  </a:moveTo>
                  <a:cubicBezTo>
                    <a:pt x="753" y="422"/>
                    <a:pt x="748" y="422"/>
                    <a:pt x="746" y="424"/>
                  </a:cubicBezTo>
                  <a:cubicBezTo>
                    <a:pt x="730" y="440"/>
                    <a:pt x="704" y="449"/>
                    <a:pt x="676" y="449"/>
                  </a:cubicBezTo>
                  <a:cubicBezTo>
                    <a:pt x="649" y="449"/>
                    <a:pt x="623" y="440"/>
                    <a:pt x="607" y="424"/>
                  </a:cubicBezTo>
                  <a:cubicBezTo>
                    <a:pt x="605" y="422"/>
                    <a:pt x="602" y="422"/>
                    <a:pt x="600" y="423"/>
                  </a:cubicBezTo>
                  <a:cubicBezTo>
                    <a:pt x="622" y="402"/>
                    <a:pt x="644" y="377"/>
                    <a:pt x="658" y="347"/>
                  </a:cubicBezTo>
                  <a:cubicBezTo>
                    <a:pt x="700" y="262"/>
                    <a:pt x="717" y="199"/>
                    <a:pt x="704" y="177"/>
                  </a:cubicBezTo>
                  <a:cubicBezTo>
                    <a:pt x="700" y="171"/>
                    <a:pt x="695" y="168"/>
                    <a:pt x="688" y="168"/>
                  </a:cubicBezTo>
                  <a:cubicBezTo>
                    <a:pt x="483" y="168"/>
                    <a:pt x="483" y="168"/>
                    <a:pt x="483" y="168"/>
                  </a:cubicBezTo>
                  <a:cubicBezTo>
                    <a:pt x="459" y="168"/>
                    <a:pt x="450" y="192"/>
                    <a:pt x="442" y="213"/>
                  </a:cubicBezTo>
                  <a:cubicBezTo>
                    <a:pt x="436" y="227"/>
                    <a:pt x="430" y="242"/>
                    <a:pt x="422" y="242"/>
                  </a:cubicBezTo>
                  <a:cubicBezTo>
                    <a:pt x="228" y="242"/>
                    <a:pt x="228" y="242"/>
                    <a:pt x="228" y="242"/>
                  </a:cubicBezTo>
                  <a:cubicBezTo>
                    <a:pt x="228" y="172"/>
                    <a:pt x="228" y="172"/>
                    <a:pt x="228" y="172"/>
                  </a:cubicBezTo>
                  <a:cubicBezTo>
                    <a:pt x="252" y="172"/>
                    <a:pt x="252" y="172"/>
                    <a:pt x="252" y="172"/>
                  </a:cubicBezTo>
                  <a:cubicBezTo>
                    <a:pt x="256" y="172"/>
                    <a:pt x="258" y="170"/>
                    <a:pt x="259" y="167"/>
                  </a:cubicBezTo>
                  <a:cubicBezTo>
                    <a:pt x="281" y="74"/>
                    <a:pt x="281" y="74"/>
                    <a:pt x="281" y="74"/>
                  </a:cubicBezTo>
                  <a:cubicBezTo>
                    <a:pt x="281" y="71"/>
                    <a:pt x="281" y="69"/>
                    <a:pt x="279" y="68"/>
                  </a:cubicBezTo>
                  <a:cubicBezTo>
                    <a:pt x="278" y="66"/>
                    <a:pt x="276" y="65"/>
                    <a:pt x="274" y="65"/>
                  </a:cubicBezTo>
                  <a:cubicBezTo>
                    <a:pt x="226" y="65"/>
                    <a:pt x="226" y="65"/>
                    <a:pt x="226" y="65"/>
                  </a:cubicBezTo>
                  <a:cubicBezTo>
                    <a:pt x="226" y="7"/>
                    <a:pt x="226" y="7"/>
                    <a:pt x="226" y="7"/>
                  </a:cubicBezTo>
                  <a:cubicBezTo>
                    <a:pt x="226" y="3"/>
                    <a:pt x="223" y="0"/>
                    <a:pt x="219" y="0"/>
                  </a:cubicBezTo>
                  <a:cubicBezTo>
                    <a:pt x="216" y="0"/>
                    <a:pt x="212" y="3"/>
                    <a:pt x="212" y="7"/>
                  </a:cubicBezTo>
                  <a:cubicBezTo>
                    <a:pt x="212" y="65"/>
                    <a:pt x="212" y="65"/>
                    <a:pt x="21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8" y="65"/>
                    <a:pt x="65" y="68"/>
                    <a:pt x="65" y="72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72"/>
                    <a:pt x="68" y="176"/>
                    <a:pt x="72" y="176"/>
                  </a:cubicBezTo>
                  <a:cubicBezTo>
                    <a:pt x="86" y="176"/>
                    <a:pt x="86" y="176"/>
                    <a:pt x="86" y="176"/>
                  </a:cubicBezTo>
                  <a:cubicBezTo>
                    <a:pt x="86" y="242"/>
                    <a:pt x="86" y="242"/>
                    <a:pt x="86" y="242"/>
                  </a:cubicBezTo>
                  <a:cubicBezTo>
                    <a:pt x="52" y="242"/>
                    <a:pt x="52" y="242"/>
                    <a:pt x="52" y="242"/>
                  </a:cubicBezTo>
                  <a:cubicBezTo>
                    <a:pt x="40" y="242"/>
                    <a:pt x="30" y="246"/>
                    <a:pt x="24" y="255"/>
                  </a:cubicBezTo>
                  <a:cubicBezTo>
                    <a:pt x="9" y="275"/>
                    <a:pt x="12" y="309"/>
                    <a:pt x="17" y="328"/>
                  </a:cubicBezTo>
                  <a:cubicBezTo>
                    <a:pt x="23" y="348"/>
                    <a:pt x="48" y="409"/>
                    <a:pt x="96" y="448"/>
                  </a:cubicBezTo>
                  <a:cubicBezTo>
                    <a:pt x="91" y="449"/>
                    <a:pt x="87" y="449"/>
                    <a:pt x="82" y="449"/>
                  </a:cubicBezTo>
                  <a:cubicBezTo>
                    <a:pt x="54" y="449"/>
                    <a:pt x="29" y="440"/>
                    <a:pt x="13" y="424"/>
                  </a:cubicBezTo>
                  <a:cubicBezTo>
                    <a:pt x="10" y="422"/>
                    <a:pt x="6" y="422"/>
                    <a:pt x="3" y="424"/>
                  </a:cubicBezTo>
                  <a:cubicBezTo>
                    <a:pt x="0" y="427"/>
                    <a:pt x="0" y="431"/>
                    <a:pt x="3" y="434"/>
                  </a:cubicBezTo>
                  <a:cubicBezTo>
                    <a:pt x="21" y="452"/>
                    <a:pt x="51" y="463"/>
                    <a:pt x="82" y="463"/>
                  </a:cubicBezTo>
                  <a:cubicBezTo>
                    <a:pt x="93" y="463"/>
                    <a:pt x="104" y="462"/>
                    <a:pt x="114" y="459"/>
                  </a:cubicBezTo>
                  <a:cubicBezTo>
                    <a:pt x="114" y="459"/>
                    <a:pt x="115" y="459"/>
                    <a:pt x="116" y="459"/>
                  </a:cubicBezTo>
                  <a:cubicBezTo>
                    <a:pt x="131" y="455"/>
                    <a:pt x="145" y="448"/>
                    <a:pt x="156" y="439"/>
                  </a:cubicBezTo>
                  <a:cubicBezTo>
                    <a:pt x="175" y="454"/>
                    <a:pt x="202" y="463"/>
                    <a:pt x="231" y="463"/>
                  </a:cubicBezTo>
                  <a:cubicBezTo>
                    <a:pt x="259" y="463"/>
                    <a:pt x="286" y="454"/>
                    <a:pt x="305" y="439"/>
                  </a:cubicBezTo>
                  <a:cubicBezTo>
                    <a:pt x="323" y="454"/>
                    <a:pt x="351" y="463"/>
                    <a:pt x="379" y="463"/>
                  </a:cubicBezTo>
                  <a:cubicBezTo>
                    <a:pt x="408" y="463"/>
                    <a:pt x="435" y="454"/>
                    <a:pt x="453" y="439"/>
                  </a:cubicBezTo>
                  <a:cubicBezTo>
                    <a:pt x="472" y="454"/>
                    <a:pt x="499" y="463"/>
                    <a:pt x="528" y="463"/>
                  </a:cubicBezTo>
                  <a:cubicBezTo>
                    <a:pt x="556" y="463"/>
                    <a:pt x="583" y="454"/>
                    <a:pt x="602" y="439"/>
                  </a:cubicBezTo>
                  <a:cubicBezTo>
                    <a:pt x="620" y="454"/>
                    <a:pt x="648" y="463"/>
                    <a:pt x="676" y="463"/>
                  </a:cubicBezTo>
                  <a:cubicBezTo>
                    <a:pt x="707" y="463"/>
                    <a:pt x="737" y="452"/>
                    <a:pt x="755" y="434"/>
                  </a:cubicBezTo>
                  <a:cubicBezTo>
                    <a:pt x="758" y="431"/>
                    <a:pt x="758" y="427"/>
                    <a:pt x="756" y="424"/>
                  </a:cubicBezTo>
                  <a:close/>
                  <a:moveTo>
                    <a:pt x="79" y="162"/>
                  </a:moveTo>
                  <a:cubicBezTo>
                    <a:pt x="79" y="79"/>
                    <a:pt x="79" y="79"/>
                    <a:pt x="79" y="79"/>
                  </a:cubicBezTo>
                  <a:cubicBezTo>
                    <a:pt x="265" y="79"/>
                    <a:pt x="265" y="79"/>
                    <a:pt x="265" y="79"/>
                  </a:cubicBezTo>
                  <a:cubicBezTo>
                    <a:pt x="247" y="158"/>
                    <a:pt x="247" y="158"/>
                    <a:pt x="247" y="158"/>
                  </a:cubicBezTo>
                  <a:cubicBezTo>
                    <a:pt x="221" y="158"/>
                    <a:pt x="221" y="158"/>
                    <a:pt x="221" y="158"/>
                  </a:cubicBezTo>
                  <a:cubicBezTo>
                    <a:pt x="217" y="158"/>
                    <a:pt x="214" y="162"/>
                    <a:pt x="214" y="165"/>
                  </a:cubicBezTo>
                  <a:cubicBezTo>
                    <a:pt x="214" y="242"/>
                    <a:pt x="214" y="242"/>
                    <a:pt x="214" y="242"/>
                  </a:cubicBezTo>
                  <a:cubicBezTo>
                    <a:pt x="100" y="242"/>
                    <a:pt x="100" y="242"/>
                    <a:pt x="100" y="242"/>
                  </a:cubicBezTo>
                  <a:cubicBezTo>
                    <a:pt x="100" y="169"/>
                    <a:pt x="100" y="169"/>
                    <a:pt x="100" y="169"/>
                  </a:cubicBezTo>
                  <a:cubicBezTo>
                    <a:pt x="100" y="165"/>
                    <a:pt x="97" y="162"/>
                    <a:pt x="93" y="162"/>
                  </a:cubicBezTo>
                  <a:lnTo>
                    <a:pt x="79" y="162"/>
                  </a:lnTo>
                  <a:close/>
                  <a:moveTo>
                    <a:pt x="545" y="448"/>
                  </a:moveTo>
                  <a:cubicBezTo>
                    <a:pt x="539" y="449"/>
                    <a:pt x="534" y="449"/>
                    <a:pt x="528" y="449"/>
                  </a:cubicBezTo>
                  <a:cubicBezTo>
                    <a:pt x="500" y="449"/>
                    <a:pt x="474" y="440"/>
                    <a:pt x="458" y="424"/>
                  </a:cubicBezTo>
                  <a:cubicBezTo>
                    <a:pt x="456" y="422"/>
                    <a:pt x="451" y="422"/>
                    <a:pt x="449" y="424"/>
                  </a:cubicBezTo>
                  <a:cubicBezTo>
                    <a:pt x="433" y="440"/>
                    <a:pt x="407" y="449"/>
                    <a:pt x="379" y="449"/>
                  </a:cubicBezTo>
                  <a:cubicBezTo>
                    <a:pt x="352" y="449"/>
                    <a:pt x="326" y="440"/>
                    <a:pt x="310" y="424"/>
                  </a:cubicBezTo>
                  <a:cubicBezTo>
                    <a:pt x="307" y="422"/>
                    <a:pt x="303" y="422"/>
                    <a:pt x="300" y="424"/>
                  </a:cubicBezTo>
                  <a:cubicBezTo>
                    <a:pt x="284" y="440"/>
                    <a:pt x="258" y="449"/>
                    <a:pt x="231" y="449"/>
                  </a:cubicBezTo>
                  <a:cubicBezTo>
                    <a:pt x="203" y="449"/>
                    <a:pt x="177" y="440"/>
                    <a:pt x="161" y="424"/>
                  </a:cubicBezTo>
                  <a:cubicBezTo>
                    <a:pt x="159" y="422"/>
                    <a:pt x="154" y="422"/>
                    <a:pt x="151" y="424"/>
                  </a:cubicBezTo>
                  <a:cubicBezTo>
                    <a:pt x="142" y="434"/>
                    <a:pt x="129" y="441"/>
                    <a:pt x="114" y="445"/>
                  </a:cubicBezTo>
                  <a:cubicBezTo>
                    <a:pt x="64" y="409"/>
                    <a:pt x="36" y="344"/>
                    <a:pt x="30" y="324"/>
                  </a:cubicBezTo>
                  <a:cubicBezTo>
                    <a:pt x="26" y="308"/>
                    <a:pt x="24" y="278"/>
                    <a:pt x="35" y="264"/>
                  </a:cubicBezTo>
                  <a:cubicBezTo>
                    <a:pt x="39" y="258"/>
                    <a:pt x="45" y="256"/>
                    <a:pt x="52" y="256"/>
                  </a:cubicBezTo>
                  <a:cubicBezTo>
                    <a:pt x="422" y="256"/>
                    <a:pt x="422" y="256"/>
                    <a:pt x="422" y="256"/>
                  </a:cubicBezTo>
                  <a:cubicBezTo>
                    <a:pt x="440" y="256"/>
                    <a:pt x="448" y="236"/>
                    <a:pt x="455" y="218"/>
                  </a:cubicBezTo>
                  <a:cubicBezTo>
                    <a:pt x="463" y="197"/>
                    <a:pt x="470" y="182"/>
                    <a:pt x="483" y="182"/>
                  </a:cubicBezTo>
                  <a:cubicBezTo>
                    <a:pt x="688" y="182"/>
                    <a:pt x="688" y="182"/>
                    <a:pt x="688" y="182"/>
                  </a:cubicBezTo>
                  <a:cubicBezTo>
                    <a:pt x="690" y="182"/>
                    <a:pt x="691" y="182"/>
                    <a:pt x="692" y="184"/>
                  </a:cubicBezTo>
                  <a:cubicBezTo>
                    <a:pt x="700" y="198"/>
                    <a:pt x="690" y="253"/>
                    <a:pt x="646" y="341"/>
                  </a:cubicBezTo>
                  <a:cubicBezTo>
                    <a:pt x="622" y="388"/>
                    <a:pt x="578" y="425"/>
                    <a:pt x="545" y="448"/>
                  </a:cubicBezTo>
                  <a:close/>
                </a:path>
              </a:pathLst>
            </a:cu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1178296" y="1296555"/>
            <a:ext cx="2628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4773"/>
                </a:solidFill>
              </a:rPr>
              <a:t>Engineering</a:t>
            </a:r>
          </a:p>
          <a:p>
            <a:pPr algn="ctr"/>
            <a:r>
              <a:rPr lang="en-US" dirty="0" smtClean="0">
                <a:solidFill>
                  <a:srgbClr val="004773"/>
                </a:solidFill>
              </a:rPr>
              <a:t> Management center</a:t>
            </a:r>
            <a:endParaRPr lang="fr-FR" dirty="0">
              <a:solidFill>
                <a:srgbClr val="004773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890401" y="4780459"/>
            <a:ext cx="137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4773"/>
                </a:solidFill>
              </a:rPr>
              <a:t>Gas Project</a:t>
            </a:r>
            <a:endParaRPr lang="fr-FR" dirty="0">
              <a:solidFill>
                <a:srgbClr val="004773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191238" y="4301232"/>
            <a:ext cx="1942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4773"/>
                </a:solidFill>
              </a:rPr>
              <a:t>Offshore Project</a:t>
            </a:r>
            <a:endParaRPr lang="fr-FR" dirty="0">
              <a:solidFill>
                <a:srgbClr val="004773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3336504" y="2169281"/>
            <a:ext cx="137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4773"/>
                </a:solidFill>
              </a:rPr>
              <a:t>Oil Project</a:t>
            </a:r>
            <a:endParaRPr lang="fr-FR" dirty="0">
              <a:solidFill>
                <a:srgbClr val="004773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574417" y="4253898"/>
            <a:ext cx="137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4773"/>
                </a:solidFill>
              </a:rPr>
              <a:t>Refinery</a:t>
            </a:r>
            <a:endParaRPr lang="fr-FR" dirty="0">
              <a:solidFill>
                <a:srgbClr val="004773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270100" y="2155066"/>
            <a:ext cx="137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4773"/>
                </a:solidFill>
              </a:rPr>
              <a:t>Gas stations</a:t>
            </a:r>
            <a:endParaRPr lang="fr-FR" dirty="0">
              <a:solidFill>
                <a:srgbClr val="004773"/>
              </a:solidFill>
            </a:endParaRPr>
          </a:p>
        </p:txBody>
      </p:sp>
      <p:grpSp>
        <p:nvGrpSpPr>
          <p:cNvPr id="52" name="Group 4"/>
          <p:cNvGrpSpPr>
            <a:grpSpLocks noChangeAspect="1"/>
          </p:cNvGrpSpPr>
          <p:nvPr/>
        </p:nvGrpSpPr>
        <p:grpSpPr bwMode="auto">
          <a:xfrm>
            <a:off x="4503968" y="1875488"/>
            <a:ext cx="7377209" cy="3673210"/>
            <a:chOff x="-237" y="72"/>
            <a:chExt cx="6230" cy="3102"/>
          </a:xfrm>
          <a:solidFill>
            <a:schemeClr val="tx1">
              <a:alpha val="15000"/>
            </a:schemeClr>
          </a:solidFill>
        </p:grpSpPr>
        <p:sp>
          <p:nvSpPr>
            <p:cNvPr id="53" name="Freeform 5"/>
            <p:cNvSpPr>
              <a:spLocks/>
            </p:cNvSpPr>
            <p:nvPr/>
          </p:nvSpPr>
          <p:spPr bwMode="auto">
            <a:xfrm>
              <a:off x="3414" y="2292"/>
              <a:ext cx="147" cy="285"/>
            </a:xfrm>
            <a:custGeom>
              <a:avLst/>
              <a:gdLst>
                <a:gd name="T0" fmla="*/ 69 w 83"/>
                <a:gd name="T1" fmla="*/ 0 h 161"/>
                <a:gd name="T2" fmla="*/ 32 w 83"/>
                <a:gd name="T3" fmla="*/ 38 h 161"/>
                <a:gd name="T4" fmla="*/ 19 w 83"/>
                <a:gd name="T5" fmla="*/ 89 h 161"/>
                <a:gd name="T6" fmla="*/ 52 w 83"/>
                <a:gd name="T7" fmla="*/ 123 h 161"/>
                <a:gd name="T8" fmla="*/ 78 w 83"/>
                <a:gd name="T9" fmla="*/ 36 h 161"/>
                <a:gd name="T10" fmla="*/ 83 w 83"/>
                <a:gd name="T11" fmla="*/ 38 h 161"/>
                <a:gd name="T12" fmla="*/ 69 w 83"/>
                <a:gd name="T13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161">
                  <a:moveTo>
                    <a:pt x="69" y="0"/>
                  </a:moveTo>
                  <a:cubicBezTo>
                    <a:pt x="68" y="18"/>
                    <a:pt x="47" y="32"/>
                    <a:pt x="32" y="38"/>
                  </a:cubicBezTo>
                  <a:cubicBezTo>
                    <a:pt x="11" y="47"/>
                    <a:pt x="30" y="72"/>
                    <a:pt x="19" y="89"/>
                  </a:cubicBezTo>
                  <a:cubicBezTo>
                    <a:pt x="0" y="101"/>
                    <a:pt x="24" y="161"/>
                    <a:pt x="52" y="123"/>
                  </a:cubicBezTo>
                  <a:cubicBezTo>
                    <a:pt x="67" y="103"/>
                    <a:pt x="78" y="61"/>
                    <a:pt x="78" y="36"/>
                  </a:cubicBezTo>
                  <a:cubicBezTo>
                    <a:pt x="79" y="37"/>
                    <a:pt x="81" y="37"/>
                    <a:pt x="83" y="38"/>
                  </a:cubicBezTo>
                  <a:cubicBezTo>
                    <a:pt x="83" y="25"/>
                    <a:pt x="81" y="7"/>
                    <a:pt x="69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4" name="Freeform 6"/>
            <p:cNvSpPr>
              <a:spLocks/>
            </p:cNvSpPr>
            <p:nvPr/>
          </p:nvSpPr>
          <p:spPr bwMode="auto">
            <a:xfrm>
              <a:off x="4070" y="1903"/>
              <a:ext cx="37" cy="78"/>
            </a:xfrm>
            <a:custGeom>
              <a:avLst/>
              <a:gdLst>
                <a:gd name="T0" fmla="*/ 3 w 21"/>
                <a:gd name="T1" fmla="*/ 31 h 44"/>
                <a:gd name="T2" fmla="*/ 21 w 21"/>
                <a:gd name="T3" fmla="*/ 23 h 44"/>
                <a:gd name="T4" fmla="*/ 7 w 21"/>
                <a:gd name="T5" fmla="*/ 0 h 44"/>
                <a:gd name="T6" fmla="*/ 3 w 21"/>
                <a:gd name="T7" fmla="*/ 3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44">
                  <a:moveTo>
                    <a:pt x="3" y="31"/>
                  </a:moveTo>
                  <a:cubicBezTo>
                    <a:pt x="7" y="44"/>
                    <a:pt x="20" y="32"/>
                    <a:pt x="21" y="23"/>
                  </a:cubicBezTo>
                  <a:cubicBezTo>
                    <a:pt x="19" y="14"/>
                    <a:pt x="13" y="6"/>
                    <a:pt x="7" y="0"/>
                  </a:cubicBezTo>
                  <a:cubicBezTo>
                    <a:pt x="5" y="9"/>
                    <a:pt x="0" y="22"/>
                    <a:pt x="3" y="3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5" name="Freeform 7"/>
            <p:cNvSpPr>
              <a:spLocks/>
            </p:cNvSpPr>
            <p:nvPr/>
          </p:nvSpPr>
          <p:spPr bwMode="auto">
            <a:xfrm>
              <a:off x="4345" y="1974"/>
              <a:ext cx="223" cy="201"/>
            </a:xfrm>
            <a:custGeom>
              <a:avLst/>
              <a:gdLst>
                <a:gd name="T0" fmla="*/ 83 w 126"/>
                <a:gd name="T1" fmla="*/ 58 h 113"/>
                <a:gd name="T2" fmla="*/ 48 w 126"/>
                <a:gd name="T3" fmla="*/ 27 h 113"/>
                <a:gd name="T4" fmla="*/ 29 w 126"/>
                <a:gd name="T5" fmla="*/ 8 h 113"/>
                <a:gd name="T6" fmla="*/ 0 w 126"/>
                <a:gd name="T7" fmla="*/ 0 h 113"/>
                <a:gd name="T8" fmla="*/ 26 w 126"/>
                <a:gd name="T9" fmla="*/ 32 h 113"/>
                <a:gd name="T10" fmla="*/ 47 w 126"/>
                <a:gd name="T11" fmla="*/ 58 h 113"/>
                <a:gd name="T12" fmla="*/ 94 w 126"/>
                <a:gd name="T13" fmla="*/ 113 h 113"/>
                <a:gd name="T14" fmla="*/ 83 w 126"/>
                <a:gd name="T15" fmla="*/ 58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13">
                  <a:moveTo>
                    <a:pt x="83" y="58"/>
                  </a:moveTo>
                  <a:cubicBezTo>
                    <a:pt x="76" y="47"/>
                    <a:pt x="63" y="39"/>
                    <a:pt x="48" y="27"/>
                  </a:cubicBezTo>
                  <a:cubicBezTo>
                    <a:pt x="43" y="22"/>
                    <a:pt x="34" y="11"/>
                    <a:pt x="29" y="8"/>
                  </a:cubicBezTo>
                  <a:cubicBezTo>
                    <a:pt x="19" y="3"/>
                    <a:pt x="10" y="4"/>
                    <a:pt x="0" y="0"/>
                  </a:cubicBezTo>
                  <a:cubicBezTo>
                    <a:pt x="2" y="10"/>
                    <a:pt x="18" y="27"/>
                    <a:pt x="26" y="32"/>
                  </a:cubicBezTo>
                  <a:cubicBezTo>
                    <a:pt x="37" y="39"/>
                    <a:pt x="38" y="52"/>
                    <a:pt x="47" y="58"/>
                  </a:cubicBezTo>
                  <a:cubicBezTo>
                    <a:pt x="55" y="69"/>
                    <a:pt x="78" y="113"/>
                    <a:pt x="94" y="113"/>
                  </a:cubicBezTo>
                  <a:cubicBezTo>
                    <a:pt x="126" y="113"/>
                    <a:pt x="88" y="65"/>
                    <a:pt x="83" y="5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6" name="Freeform 8"/>
            <p:cNvSpPr>
              <a:spLocks/>
            </p:cNvSpPr>
            <p:nvPr/>
          </p:nvSpPr>
          <p:spPr bwMode="auto">
            <a:xfrm>
              <a:off x="4582" y="1949"/>
              <a:ext cx="179" cy="210"/>
            </a:xfrm>
            <a:custGeom>
              <a:avLst/>
              <a:gdLst>
                <a:gd name="T0" fmla="*/ 18 w 101"/>
                <a:gd name="T1" fmla="*/ 97 h 118"/>
                <a:gd name="T2" fmla="*/ 30 w 101"/>
                <a:gd name="T3" fmla="*/ 102 h 118"/>
                <a:gd name="T4" fmla="*/ 75 w 101"/>
                <a:gd name="T5" fmla="*/ 96 h 118"/>
                <a:gd name="T6" fmla="*/ 99 w 101"/>
                <a:gd name="T7" fmla="*/ 57 h 118"/>
                <a:gd name="T8" fmla="*/ 101 w 101"/>
                <a:gd name="T9" fmla="*/ 18 h 118"/>
                <a:gd name="T10" fmla="*/ 81 w 101"/>
                <a:gd name="T11" fmla="*/ 0 h 118"/>
                <a:gd name="T12" fmla="*/ 51 w 101"/>
                <a:gd name="T13" fmla="*/ 25 h 118"/>
                <a:gd name="T14" fmla="*/ 18 w 101"/>
                <a:gd name="T15" fmla="*/ 55 h 118"/>
                <a:gd name="T16" fmla="*/ 11 w 101"/>
                <a:gd name="T17" fmla="*/ 78 h 118"/>
                <a:gd name="T18" fmla="*/ 18 w 101"/>
                <a:gd name="T19" fmla="*/ 9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18">
                  <a:moveTo>
                    <a:pt x="18" y="97"/>
                  </a:moveTo>
                  <a:cubicBezTo>
                    <a:pt x="27" y="100"/>
                    <a:pt x="26" y="95"/>
                    <a:pt x="30" y="102"/>
                  </a:cubicBezTo>
                  <a:cubicBezTo>
                    <a:pt x="47" y="100"/>
                    <a:pt x="68" y="118"/>
                    <a:pt x="75" y="96"/>
                  </a:cubicBezTo>
                  <a:cubicBezTo>
                    <a:pt x="79" y="84"/>
                    <a:pt x="82" y="60"/>
                    <a:pt x="99" y="57"/>
                  </a:cubicBezTo>
                  <a:cubicBezTo>
                    <a:pt x="73" y="42"/>
                    <a:pt x="89" y="28"/>
                    <a:pt x="101" y="18"/>
                  </a:cubicBezTo>
                  <a:cubicBezTo>
                    <a:pt x="93" y="14"/>
                    <a:pt x="85" y="8"/>
                    <a:pt x="81" y="0"/>
                  </a:cubicBezTo>
                  <a:cubicBezTo>
                    <a:pt x="70" y="6"/>
                    <a:pt x="61" y="18"/>
                    <a:pt x="51" y="25"/>
                  </a:cubicBezTo>
                  <a:cubicBezTo>
                    <a:pt x="39" y="34"/>
                    <a:pt x="30" y="47"/>
                    <a:pt x="18" y="55"/>
                  </a:cubicBezTo>
                  <a:cubicBezTo>
                    <a:pt x="0" y="66"/>
                    <a:pt x="2" y="59"/>
                    <a:pt x="11" y="78"/>
                  </a:cubicBezTo>
                  <a:cubicBezTo>
                    <a:pt x="14" y="84"/>
                    <a:pt x="11" y="94"/>
                    <a:pt x="18" y="9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7" name="Freeform 9"/>
            <p:cNvSpPr>
              <a:spLocks/>
            </p:cNvSpPr>
            <p:nvPr/>
          </p:nvSpPr>
          <p:spPr bwMode="auto">
            <a:xfrm>
              <a:off x="4754" y="2034"/>
              <a:ext cx="112" cy="137"/>
            </a:xfrm>
            <a:custGeom>
              <a:avLst/>
              <a:gdLst>
                <a:gd name="T0" fmla="*/ 29 w 63"/>
                <a:gd name="T1" fmla="*/ 17 h 77"/>
                <a:gd name="T2" fmla="*/ 63 w 63"/>
                <a:gd name="T3" fmla="*/ 4 h 77"/>
                <a:gd name="T4" fmla="*/ 11 w 63"/>
                <a:gd name="T5" fmla="*/ 20 h 77"/>
                <a:gd name="T6" fmla="*/ 13 w 63"/>
                <a:gd name="T7" fmla="*/ 77 h 77"/>
                <a:gd name="T8" fmla="*/ 23 w 63"/>
                <a:gd name="T9" fmla="*/ 48 h 77"/>
                <a:gd name="T10" fmla="*/ 27 w 63"/>
                <a:gd name="T11" fmla="*/ 69 h 77"/>
                <a:gd name="T12" fmla="*/ 27 w 63"/>
                <a:gd name="T13" fmla="*/ 39 h 77"/>
                <a:gd name="T14" fmla="*/ 45 w 63"/>
                <a:gd name="T15" fmla="*/ 26 h 77"/>
                <a:gd name="T16" fmla="*/ 25 w 63"/>
                <a:gd name="T17" fmla="*/ 31 h 77"/>
                <a:gd name="T18" fmla="*/ 29 w 63"/>
                <a:gd name="T19" fmla="*/ 1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77">
                  <a:moveTo>
                    <a:pt x="29" y="17"/>
                  </a:moveTo>
                  <a:cubicBezTo>
                    <a:pt x="43" y="15"/>
                    <a:pt x="59" y="23"/>
                    <a:pt x="63" y="4"/>
                  </a:cubicBezTo>
                  <a:cubicBezTo>
                    <a:pt x="45" y="21"/>
                    <a:pt x="27" y="0"/>
                    <a:pt x="11" y="20"/>
                  </a:cubicBezTo>
                  <a:cubicBezTo>
                    <a:pt x="0" y="35"/>
                    <a:pt x="0" y="66"/>
                    <a:pt x="13" y="77"/>
                  </a:cubicBezTo>
                  <a:cubicBezTo>
                    <a:pt x="21" y="67"/>
                    <a:pt x="10" y="51"/>
                    <a:pt x="23" y="48"/>
                  </a:cubicBezTo>
                  <a:cubicBezTo>
                    <a:pt x="22" y="55"/>
                    <a:pt x="24" y="63"/>
                    <a:pt x="27" y="69"/>
                  </a:cubicBezTo>
                  <a:cubicBezTo>
                    <a:pt x="46" y="67"/>
                    <a:pt x="33" y="50"/>
                    <a:pt x="27" y="39"/>
                  </a:cubicBezTo>
                  <a:cubicBezTo>
                    <a:pt x="35" y="36"/>
                    <a:pt x="42" y="33"/>
                    <a:pt x="45" y="26"/>
                  </a:cubicBezTo>
                  <a:cubicBezTo>
                    <a:pt x="40" y="27"/>
                    <a:pt x="27" y="31"/>
                    <a:pt x="25" y="31"/>
                  </a:cubicBezTo>
                  <a:cubicBezTo>
                    <a:pt x="12" y="36"/>
                    <a:pt x="12" y="19"/>
                    <a:pt x="29" y="1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8" name="Freeform 10"/>
            <p:cNvSpPr>
              <a:spLocks/>
            </p:cNvSpPr>
            <p:nvPr/>
          </p:nvSpPr>
          <p:spPr bwMode="auto">
            <a:xfrm>
              <a:off x="4524" y="2162"/>
              <a:ext cx="179" cy="62"/>
            </a:xfrm>
            <a:custGeom>
              <a:avLst/>
              <a:gdLst>
                <a:gd name="T0" fmla="*/ 101 w 101"/>
                <a:gd name="T1" fmla="*/ 31 h 35"/>
                <a:gd name="T2" fmla="*/ 69 w 101"/>
                <a:gd name="T3" fmla="*/ 20 h 35"/>
                <a:gd name="T4" fmla="*/ 76 w 101"/>
                <a:gd name="T5" fmla="*/ 18 h 35"/>
                <a:gd name="T6" fmla="*/ 58 w 101"/>
                <a:gd name="T7" fmla="*/ 14 h 35"/>
                <a:gd name="T8" fmla="*/ 35 w 101"/>
                <a:gd name="T9" fmla="*/ 16 h 35"/>
                <a:gd name="T10" fmla="*/ 0 w 101"/>
                <a:gd name="T11" fmla="*/ 15 h 35"/>
                <a:gd name="T12" fmla="*/ 97 w 101"/>
                <a:gd name="T13" fmla="*/ 35 h 35"/>
                <a:gd name="T14" fmla="*/ 101 w 101"/>
                <a:gd name="T15" fmla="*/ 3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35">
                  <a:moveTo>
                    <a:pt x="101" y="31"/>
                  </a:moveTo>
                  <a:cubicBezTo>
                    <a:pt x="90" y="27"/>
                    <a:pt x="80" y="25"/>
                    <a:pt x="69" y="20"/>
                  </a:cubicBezTo>
                  <a:cubicBezTo>
                    <a:pt x="72" y="19"/>
                    <a:pt x="74" y="19"/>
                    <a:pt x="76" y="18"/>
                  </a:cubicBezTo>
                  <a:cubicBezTo>
                    <a:pt x="70" y="19"/>
                    <a:pt x="64" y="17"/>
                    <a:pt x="58" y="14"/>
                  </a:cubicBezTo>
                  <a:cubicBezTo>
                    <a:pt x="51" y="12"/>
                    <a:pt x="42" y="16"/>
                    <a:pt x="35" y="16"/>
                  </a:cubicBezTo>
                  <a:cubicBezTo>
                    <a:pt x="19" y="14"/>
                    <a:pt x="14" y="0"/>
                    <a:pt x="0" y="15"/>
                  </a:cubicBezTo>
                  <a:cubicBezTo>
                    <a:pt x="26" y="31"/>
                    <a:pt x="72" y="33"/>
                    <a:pt x="97" y="35"/>
                  </a:cubicBezTo>
                  <a:cubicBezTo>
                    <a:pt x="98" y="34"/>
                    <a:pt x="99" y="33"/>
                    <a:pt x="101" y="3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59" name="Freeform 11"/>
            <p:cNvSpPr>
              <a:spLocks/>
            </p:cNvSpPr>
            <p:nvPr/>
          </p:nvSpPr>
          <p:spPr bwMode="auto">
            <a:xfrm>
              <a:off x="4658" y="2194"/>
              <a:ext cx="11" cy="0"/>
            </a:xfrm>
            <a:custGeom>
              <a:avLst/>
              <a:gdLst>
                <a:gd name="T0" fmla="*/ 0 w 6"/>
                <a:gd name="T1" fmla="*/ 6 w 6"/>
                <a:gd name="T2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cubicBezTo>
                    <a:pt x="2" y="0"/>
                    <a:pt x="4" y="0"/>
                    <a:pt x="6" y="0"/>
                  </a:cubicBezTo>
                  <a:cubicBezTo>
                    <a:pt x="4" y="0"/>
                    <a:pt x="2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0" name="Freeform 12"/>
            <p:cNvSpPr>
              <a:spLocks/>
            </p:cNvSpPr>
            <p:nvPr/>
          </p:nvSpPr>
          <p:spPr bwMode="auto">
            <a:xfrm>
              <a:off x="4775" y="2215"/>
              <a:ext cx="54" cy="15"/>
            </a:xfrm>
            <a:custGeom>
              <a:avLst/>
              <a:gdLst>
                <a:gd name="T0" fmla="*/ 20 w 30"/>
                <a:gd name="T1" fmla="*/ 7 h 8"/>
                <a:gd name="T2" fmla="*/ 30 w 30"/>
                <a:gd name="T3" fmla="*/ 0 h 8"/>
                <a:gd name="T4" fmla="*/ 0 w 30"/>
                <a:gd name="T5" fmla="*/ 4 h 8"/>
                <a:gd name="T6" fmla="*/ 20 w 30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8">
                  <a:moveTo>
                    <a:pt x="20" y="7"/>
                  </a:moveTo>
                  <a:cubicBezTo>
                    <a:pt x="23" y="5"/>
                    <a:pt x="27" y="3"/>
                    <a:pt x="30" y="0"/>
                  </a:cubicBezTo>
                  <a:cubicBezTo>
                    <a:pt x="19" y="6"/>
                    <a:pt x="10" y="0"/>
                    <a:pt x="0" y="4"/>
                  </a:cubicBezTo>
                  <a:cubicBezTo>
                    <a:pt x="6" y="7"/>
                    <a:pt x="13" y="8"/>
                    <a:pt x="20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1" name="Freeform 13"/>
            <p:cNvSpPr>
              <a:spLocks/>
            </p:cNvSpPr>
            <p:nvPr/>
          </p:nvSpPr>
          <p:spPr bwMode="auto">
            <a:xfrm>
              <a:off x="4722" y="2214"/>
              <a:ext cx="37" cy="16"/>
            </a:xfrm>
            <a:custGeom>
              <a:avLst/>
              <a:gdLst>
                <a:gd name="T0" fmla="*/ 0 w 21"/>
                <a:gd name="T1" fmla="*/ 7 h 9"/>
                <a:gd name="T2" fmla="*/ 21 w 21"/>
                <a:gd name="T3" fmla="*/ 8 h 9"/>
                <a:gd name="T4" fmla="*/ 0 w 21"/>
                <a:gd name="T5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9">
                  <a:moveTo>
                    <a:pt x="0" y="7"/>
                  </a:moveTo>
                  <a:cubicBezTo>
                    <a:pt x="7" y="9"/>
                    <a:pt x="13" y="8"/>
                    <a:pt x="21" y="8"/>
                  </a:cubicBezTo>
                  <a:cubicBezTo>
                    <a:pt x="17" y="0"/>
                    <a:pt x="9" y="4"/>
                    <a:pt x="0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2" name="Freeform 14"/>
            <p:cNvSpPr>
              <a:spLocks/>
            </p:cNvSpPr>
            <p:nvPr/>
          </p:nvSpPr>
          <p:spPr bwMode="auto">
            <a:xfrm>
              <a:off x="4761" y="2231"/>
              <a:ext cx="29" cy="23"/>
            </a:xfrm>
            <a:custGeom>
              <a:avLst/>
              <a:gdLst>
                <a:gd name="T0" fmla="*/ 0 w 16"/>
                <a:gd name="T1" fmla="*/ 4 h 13"/>
                <a:gd name="T2" fmla="*/ 11 w 16"/>
                <a:gd name="T3" fmla="*/ 13 h 13"/>
                <a:gd name="T4" fmla="*/ 0 w 16"/>
                <a:gd name="T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3">
                  <a:moveTo>
                    <a:pt x="0" y="4"/>
                  </a:moveTo>
                  <a:cubicBezTo>
                    <a:pt x="7" y="5"/>
                    <a:pt x="7" y="10"/>
                    <a:pt x="11" y="13"/>
                  </a:cubicBezTo>
                  <a:cubicBezTo>
                    <a:pt x="16" y="6"/>
                    <a:pt x="10" y="0"/>
                    <a:pt x="0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3" name="Freeform 15"/>
            <p:cNvSpPr>
              <a:spLocks/>
            </p:cNvSpPr>
            <p:nvPr/>
          </p:nvSpPr>
          <p:spPr bwMode="auto">
            <a:xfrm>
              <a:off x="4706" y="2217"/>
              <a:ext cx="13" cy="11"/>
            </a:xfrm>
            <a:custGeom>
              <a:avLst/>
              <a:gdLst>
                <a:gd name="T0" fmla="*/ 4 w 7"/>
                <a:gd name="T1" fmla="*/ 6 h 6"/>
                <a:gd name="T2" fmla="*/ 7 w 7"/>
                <a:gd name="T3" fmla="*/ 3 h 6"/>
                <a:gd name="T4" fmla="*/ 1 w 7"/>
                <a:gd name="T5" fmla="*/ 0 h 6"/>
                <a:gd name="T6" fmla="*/ 4 w 7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4" y="6"/>
                  </a:moveTo>
                  <a:cubicBezTo>
                    <a:pt x="5" y="5"/>
                    <a:pt x="6" y="4"/>
                    <a:pt x="7" y="3"/>
                  </a:cubicBezTo>
                  <a:cubicBezTo>
                    <a:pt x="5" y="1"/>
                    <a:pt x="2" y="1"/>
                    <a:pt x="1" y="0"/>
                  </a:cubicBezTo>
                  <a:cubicBezTo>
                    <a:pt x="2" y="2"/>
                    <a:pt x="0" y="4"/>
                    <a:pt x="4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4" name="Freeform 16"/>
            <p:cNvSpPr>
              <a:spLocks/>
            </p:cNvSpPr>
            <p:nvPr/>
          </p:nvSpPr>
          <p:spPr bwMode="auto">
            <a:xfrm>
              <a:off x="4836" y="2219"/>
              <a:ext cx="65" cy="35"/>
            </a:xfrm>
            <a:custGeom>
              <a:avLst/>
              <a:gdLst>
                <a:gd name="T0" fmla="*/ 16 w 37"/>
                <a:gd name="T1" fmla="*/ 10 h 20"/>
                <a:gd name="T2" fmla="*/ 37 w 37"/>
                <a:gd name="T3" fmla="*/ 2 h 20"/>
                <a:gd name="T4" fmla="*/ 4 w 37"/>
                <a:gd name="T5" fmla="*/ 20 h 20"/>
                <a:gd name="T6" fmla="*/ 16 w 37"/>
                <a:gd name="T7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0">
                  <a:moveTo>
                    <a:pt x="16" y="10"/>
                  </a:moveTo>
                  <a:cubicBezTo>
                    <a:pt x="24" y="10"/>
                    <a:pt x="31" y="7"/>
                    <a:pt x="37" y="2"/>
                  </a:cubicBezTo>
                  <a:cubicBezTo>
                    <a:pt x="25" y="0"/>
                    <a:pt x="0" y="7"/>
                    <a:pt x="4" y="20"/>
                  </a:cubicBezTo>
                  <a:cubicBezTo>
                    <a:pt x="11" y="19"/>
                    <a:pt x="14" y="15"/>
                    <a:pt x="16" y="1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5" name="Freeform 17"/>
            <p:cNvSpPr>
              <a:spLocks/>
            </p:cNvSpPr>
            <p:nvPr/>
          </p:nvSpPr>
          <p:spPr bwMode="auto">
            <a:xfrm>
              <a:off x="5022" y="2169"/>
              <a:ext cx="9" cy="25"/>
            </a:xfrm>
            <a:custGeom>
              <a:avLst/>
              <a:gdLst>
                <a:gd name="T0" fmla="*/ 5 w 5"/>
                <a:gd name="T1" fmla="*/ 0 h 14"/>
                <a:gd name="T2" fmla="*/ 2 w 5"/>
                <a:gd name="T3" fmla="*/ 14 h 14"/>
                <a:gd name="T4" fmla="*/ 5 w 5"/>
                <a:gd name="T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14">
                  <a:moveTo>
                    <a:pt x="5" y="0"/>
                  </a:moveTo>
                  <a:cubicBezTo>
                    <a:pt x="3" y="5"/>
                    <a:pt x="0" y="9"/>
                    <a:pt x="2" y="14"/>
                  </a:cubicBezTo>
                  <a:cubicBezTo>
                    <a:pt x="5" y="9"/>
                    <a:pt x="5" y="4"/>
                    <a:pt x="5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6" name="Freeform 18"/>
            <p:cNvSpPr>
              <a:spLocks/>
            </p:cNvSpPr>
            <p:nvPr/>
          </p:nvSpPr>
          <p:spPr bwMode="auto">
            <a:xfrm>
              <a:off x="4882" y="2128"/>
              <a:ext cx="17" cy="13"/>
            </a:xfrm>
            <a:custGeom>
              <a:avLst/>
              <a:gdLst>
                <a:gd name="T0" fmla="*/ 7 w 10"/>
                <a:gd name="T1" fmla="*/ 7 h 7"/>
                <a:gd name="T2" fmla="*/ 10 w 10"/>
                <a:gd name="T3" fmla="*/ 2 h 7"/>
                <a:gd name="T4" fmla="*/ 0 w 10"/>
                <a:gd name="T5" fmla="*/ 0 h 7"/>
                <a:gd name="T6" fmla="*/ 7 w 10"/>
                <a:gd name="T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8" y="5"/>
                    <a:pt x="9" y="4"/>
                    <a:pt x="10" y="2"/>
                  </a:cubicBezTo>
                  <a:cubicBezTo>
                    <a:pt x="7" y="2"/>
                    <a:pt x="4" y="1"/>
                    <a:pt x="0" y="0"/>
                  </a:cubicBezTo>
                  <a:cubicBezTo>
                    <a:pt x="2" y="2"/>
                    <a:pt x="5" y="5"/>
                    <a:pt x="7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7" name="Freeform 19"/>
            <p:cNvSpPr>
              <a:spLocks/>
            </p:cNvSpPr>
            <p:nvPr/>
          </p:nvSpPr>
          <p:spPr bwMode="auto">
            <a:xfrm>
              <a:off x="4914" y="2121"/>
              <a:ext cx="51" cy="15"/>
            </a:xfrm>
            <a:custGeom>
              <a:avLst/>
              <a:gdLst>
                <a:gd name="T0" fmla="*/ 0 w 29"/>
                <a:gd name="T1" fmla="*/ 4 h 8"/>
                <a:gd name="T2" fmla="*/ 29 w 29"/>
                <a:gd name="T3" fmla="*/ 8 h 8"/>
                <a:gd name="T4" fmla="*/ 25 w 29"/>
                <a:gd name="T5" fmla="*/ 2 h 8"/>
                <a:gd name="T6" fmla="*/ 0 w 29"/>
                <a:gd name="T7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8">
                  <a:moveTo>
                    <a:pt x="0" y="4"/>
                  </a:moveTo>
                  <a:cubicBezTo>
                    <a:pt x="10" y="5"/>
                    <a:pt x="20" y="7"/>
                    <a:pt x="29" y="8"/>
                  </a:cubicBezTo>
                  <a:cubicBezTo>
                    <a:pt x="27" y="6"/>
                    <a:pt x="26" y="4"/>
                    <a:pt x="25" y="2"/>
                  </a:cubicBezTo>
                  <a:cubicBezTo>
                    <a:pt x="16" y="1"/>
                    <a:pt x="7" y="0"/>
                    <a:pt x="0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8" name="Freeform 20"/>
            <p:cNvSpPr>
              <a:spLocks/>
            </p:cNvSpPr>
            <p:nvPr/>
          </p:nvSpPr>
          <p:spPr bwMode="auto">
            <a:xfrm>
              <a:off x="4912" y="2070"/>
              <a:ext cx="7" cy="11"/>
            </a:xfrm>
            <a:custGeom>
              <a:avLst/>
              <a:gdLst>
                <a:gd name="T0" fmla="*/ 4 w 4"/>
                <a:gd name="T1" fmla="*/ 6 h 6"/>
                <a:gd name="T2" fmla="*/ 1 w 4"/>
                <a:gd name="T3" fmla="*/ 0 h 6"/>
                <a:gd name="T4" fmla="*/ 0 w 4"/>
                <a:gd name="T5" fmla="*/ 0 h 6"/>
                <a:gd name="T6" fmla="*/ 4 w 4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6">
                  <a:moveTo>
                    <a:pt x="4" y="6"/>
                  </a:moveTo>
                  <a:cubicBezTo>
                    <a:pt x="3" y="4"/>
                    <a:pt x="2" y="2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2" y="2"/>
                    <a:pt x="3" y="4"/>
                    <a:pt x="4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69" name="Freeform 21"/>
            <p:cNvSpPr>
              <a:spLocks/>
            </p:cNvSpPr>
            <p:nvPr/>
          </p:nvSpPr>
          <p:spPr bwMode="auto">
            <a:xfrm>
              <a:off x="4907" y="2031"/>
              <a:ext cx="21" cy="39"/>
            </a:xfrm>
            <a:custGeom>
              <a:avLst/>
              <a:gdLst>
                <a:gd name="T0" fmla="*/ 3 w 12"/>
                <a:gd name="T1" fmla="*/ 0 h 22"/>
                <a:gd name="T2" fmla="*/ 4 w 12"/>
                <a:gd name="T3" fmla="*/ 22 h 22"/>
                <a:gd name="T4" fmla="*/ 11 w 12"/>
                <a:gd name="T5" fmla="*/ 19 h 22"/>
                <a:gd name="T6" fmla="*/ 3 w 12"/>
                <a:gd name="T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22">
                  <a:moveTo>
                    <a:pt x="3" y="0"/>
                  </a:moveTo>
                  <a:cubicBezTo>
                    <a:pt x="0" y="8"/>
                    <a:pt x="1" y="15"/>
                    <a:pt x="4" y="22"/>
                  </a:cubicBezTo>
                  <a:cubicBezTo>
                    <a:pt x="5" y="21"/>
                    <a:pt x="7" y="18"/>
                    <a:pt x="11" y="19"/>
                  </a:cubicBezTo>
                  <a:cubicBezTo>
                    <a:pt x="12" y="12"/>
                    <a:pt x="11" y="6"/>
                    <a:pt x="3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0" name="Freeform 22"/>
            <p:cNvSpPr>
              <a:spLocks/>
            </p:cNvSpPr>
            <p:nvPr/>
          </p:nvSpPr>
          <p:spPr bwMode="auto">
            <a:xfrm>
              <a:off x="5275" y="2144"/>
              <a:ext cx="80" cy="41"/>
            </a:xfrm>
            <a:custGeom>
              <a:avLst/>
              <a:gdLst>
                <a:gd name="T0" fmla="*/ 0 w 45"/>
                <a:gd name="T1" fmla="*/ 14 h 23"/>
                <a:gd name="T2" fmla="*/ 10 w 45"/>
                <a:gd name="T3" fmla="*/ 21 h 23"/>
                <a:gd name="T4" fmla="*/ 36 w 45"/>
                <a:gd name="T5" fmla="*/ 0 h 23"/>
                <a:gd name="T6" fmla="*/ 0 w 45"/>
                <a:gd name="T7" fmla="*/ 1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23">
                  <a:moveTo>
                    <a:pt x="0" y="14"/>
                  </a:moveTo>
                  <a:cubicBezTo>
                    <a:pt x="4" y="16"/>
                    <a:pt x="7" y="19"/>
                    <a:pt x="10" y="21"/>
                  </a:cubicBezTo>
                  <a:cubicBezTo>
                    <a:pt x="14" y="23"/>
                    <a:pt x="45" y="17"/>
                    <a:pt x="36" y="0"/>
                  </a:cubicBezTo>
                  <a:cubicBezTo>
                    <a:pt x="30" y="13"/>
                    <a:pt x="13" y="14"/>
                    <a:pt x="0" y="1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1" name="Freeform 23"/>
            <p:cNvSpPr>
              <a:spLocks/>
            </p:cNvSpPr>
            <p:nvPr/>
          </p:nvSpPr>
          <p:spPr bwMode="auto">
            <a:xfrm>
              <a:off x="4963" y="2073"/>
              <a:ext cx="355" cy="217"/>
            </a:xfrm>
            <a:custGeom>
              <a:avLst/>
              <a:gdLst>
                <a:gd name="T0" fmla="*/ 74 w 200"/>
                <a:gd name="T1" fmla="*/ 14 h 122"/>
                <a:gd name="T2" fmla="*/ 47 w 200"/>
                <a:gd name="T3" fmla="*/ 31 h 122"/>
                <a:gd name="T4" fmla="*/ 27 w 200"/>
                <a:gd name="T5" fmla="*/ 5 h 122"/>
                <a:gd name="T6" fmla="*/ 0 w 200"/>
                <a:gd name="T7" fmla="*/ 10 h 122"/>
                <a:gd name="T8" fmla="*/ 30 w 200"/>
                <a:gd name="T9" fmla="*/ 21 h 122"/>
                <a:gd name="T10" fmla="*/ 13 w 200"/>
                <a:gd name="T11" fmla="*/ 27 h 122"/>
                <a:gd name="T12" fmla="*/ 29 w 200"/>
                <a:gd name="T13" fmla="*/ 34 h 122"/>
                <a:gd name="T14" fmla="*/ 71 w 200"/>
                <a:gd name="T15" fmla="*/ 79 h 122"/>
                <a:gd name="T16" fmla="*/ 102 w 200"/>
                <a:gd name="T17" fmla="*/ 87 h 122"/>
                <a:gd name="T18" fmla="*/ 123 w 200"/>
                <a:gd name="T19" fmla="*/ 90 h 122"/>
                <a:gd name="T20" fmla="*/ 133 w 200"/>
                <a:gd name="T21" fmla="*/ 75 h 122"/>
                <a:gd name="T22" fmla="*/ 200 w 200"/>
                <a:gd name="T23" fmla="*/ 99 h 122"/>
                <a:gd name="T24" fmla="*/ 163 w 200"/>
                <a:gd name="T25" fmla="*/ 68 h 122"/>
                <a:gd name="T26" fmla="*/ 100 w 200"/>
                <a:gd name="T27" fmla="*/ 23 h 122"/>
                <a:gd name="T28" fmla="*/ 74 w 200"/>
                <a:gd name="T29" fmla="*/ 1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0" h="122">
                  <a:moveTo>
                    <a:pt x="74" y="14"/>
                  </a:moveTo>
                  <a:cubicBezTo>
                    <a:pt x="66" y="10"/>
                    <a:pt x="53" y="31"/>
                    <a:pt x="47" y="31"/>
                  </a:cubicBezTo>
                  <a:cubicBezTo>
                    <a:pt x="33" y="29"/>
                    <a:pt x="36" y="10"/>
                    <a:pt x="27" y="5"/>
                  </a:cubicBezTo>
                  <a:cubicBezTo>
                    <a:pt x="17" y="0"/>
                    <a:pt x="8" y="4"/>
                    <a:pt x="0" y="10"/>
                  </a:cubicBezTo>
                  <a:cubicBezTo>
                    <a:pt x="9" y="18"/>
                    <a:pt x="18" y="25"/>
                    <a:pt x="30" y="21"/>
                  </a:cubicBezTo>
                  <a:cubicBezTo>
                    <a:pt x="24" y="23"/>
                    <a:pt x="19" y="26"/>
                    <a:pt x="13" y="27"/>
                  </a:cubicBezTo>
                  <a:cubicBezTo>
                    <a:pt x="17" y="35"/>
                    <a:pt x="22" y="43"/>
                    <a:pt x="29" y="34"/>
                  </a:cubicBezTo>
                  <a:cubicBezTo>
                    <a:pt x="33" y="40"/>
                    <a:pt x="105" y="61"/>
                    <a:pt x="71" y="79"/>
                  </a:cubicBezTo>
                  <a:cubicBezTo>
                    <a:pt x="81" y="82"/>
                    <a:pt x="93" y="85"/>
                    <a:pt x="102" y="87"/>
                  </a:cubicBezTo>
                  <a:cubicBezTo>
                    <a:pt x="109" y="89"/>
                    <a:pt x="115" y="92"/>
                    <a:pt x="123" y="90"/>
                  </a:cubicBezTo>
                  <a:cubicBezTo>
                    <a:pt x="126" y="89"/>
                    <a:pt x="126" y="77"/>
                    <a:pt x="133" y="75"/>
                  </a:cubicBezTo>
                  <a:cubicBezTo>
                    <a:pt x="151" y="69"/>
                    <a:pt x="185" y="122"/>
                    <a:pt x="200" y="99"/>
                  </a:cubicBezTo>
                  <a:cubicBezTo>
                    <a:pt x="182" y="95"/>
                    <a:pt x="175" y="81"/>
                    <a:pt x="163" y="68"/>
                  </a:cubicBezTo>
                  <a:cubicBezTo>
                    <a:pt x="183" y="53"/>
                    <a:pt x="111" y="31"/>
                    <a:pt x="100" y="23"/>
                  </a:cubicBezTo>
                  <a:cubicBezTo>
                    <a:pt x="99" y="24"/>
                    <a:pt x="83" y="18"/>
                    <a:pt x="74" y="1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2" name="Freeform 24"/>
            <p:cNvSpPr>
              <a:spLocks/>
            </p:cNvSpPr>
            <p:nvPr/>
          </p:nvSpPr>
          <p:spPr bwMode="auto">
            <a:xfrm>
              <a:off x="5323" y="2116"/>
              <a:ext cx="36" cy="36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20 h 20"/>
                <a:gd name="T4" fmla="*/ 0 w 20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cubicBezTo>
                    <a:pt x="8" y="5"/>
                    <a:pt x="15" y="12"/>
                    <a:pt x="18" y="20"/>
                  </a:cubicBezTo>
                  <a:cubicBezTo>
                    <a:pt x="20" y="14"/>
                    <a:pt x="9" y="5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3" name="Freeform 25"/>
            <p:cNvSpPr>
              <a:spLocks/>
            </p:cNvSpPr>
            <p:nvPr/>
          </p:nvSpPr>
          <p:spPr bwMode="auto">
            <a:xfrm>
              <a:off x="5380" y="2169"/>
              <a:ext cx="18" cy="23"/>
            </a:xfrm>
            <a:custGeom>
              <a:avLst/>
              <a:gdLst>
                <a:gd name="T0" fmla="*/ 5 w 10"/>
                <a:gd name="T1" fmla="*/ 7 h 13"/>
                <a:gd name="T2" fmla="*/ 7 w 10"/>
                <a:gd name="T3" fmla="*/ 13 h 13"/>
                <a:gd name="T4" fmla="*/ 10 w 10"/>
                <a:gd name="T5" fmla="*/ 10 h 13"/>
                <a:gd name="T6" fmla="*/ 0 w 10"/>
                <a:gd name="T7" fmla="*/ 0 h 13"/>
                <a:gd name="T8" fmla="*/ 5 w 10"/>
                <a:gd name="T9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3">
                  <a:moveTo>
                    <a:pt x="5" y="7"/>
                  </a:moveTo>
                  <a:cubicBezTo>
                    <a:pt x="6" y="9"/>
                    <a:pt x="5" y="11"/>
                    <a:pt x="7" y="13"/>
                  </a:cubicBezTo>
                  <a:cubicBezTo>
                    <a:pt x="8" y="12"/>
                    <a:pt x="9" y="11"/>
                    <a:pt x="10" y="10"/>
                  </a:cubicBezTo>
                  <a:cubicBezTo>
                    <a:pt x="7" y="6"/>
                    <a:pt x="3" y="3"/>
                    <a:pt x="0" y="0"/>
                  </a:cubicBezTo>
                  <a:cubicBezTo>
                    <a:pt x="2" y="2"/>
                    <a:pt x="3" y="5"/>
                    <a:pt x="5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4" name="Freeform 26"/>
            <p:cNvSpPr>
              <a:spLocks/>
            </p:cNvSpPr>
            <p:nvPr/>
          </p:nvSpPr>
          <p:spPr bwMode="auto">
            <a:xfrm>
              <a:off x="5508" y="2260"/>
              <a:ext cx="1" cy="2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1"/>
                    <a:pt x="1" y="1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5" name="Freeform 27"/>
            <p:cNvSpPr>
              <a:spLocks/>
            </p:cNvSpPr>
            <p:nvPr/>
          </p:nvSpPr>
          <p:spPr bwMode="auto">
            <a:xfrm>
              <a:off x="5508" y="226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6" name="Freeform 28"/>
            <p:cNvSpPr>
              <a:spLocks/>
            </p:cNvSpPr>
            <p:nvPr/>
          </p:nvSpPr>
          <p:spPr bwMode="auto">
            <a:xfrm>
              <a:off x="5499" y="2251"/>
              <a:ext cx="9" cy="9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5 w 5"/>
                <a:gd name="T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cubicBezTo>
                    <a:pt x="3" y="4"/>
                    <a:pt x="2" y="2"/>
                    <a:pt x="0" y="0"/>
                  </a:cubicBezTo>
                  <a:cubicBezTo>
                    <a:pt x="1" y="1"/>
                    <a:pt x="4" y="4"/>
                    <a:pt x="5" y="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7" name="Freeform 29"/>
            <p:cNvSpPr>
              <a:spLocks/>
            </p:cNvSpPr>
            <p:nvPr/>
          </p:nvSpPr>
          <p:spPr bwMode="auto">
            <a:xfrm>
              <a:off x="5472" y="2242"/>
              <a:ext cx="20" cy="7"/>
            </a:xfrm>
            <a:custGeom>
              <a:avLst/>
              <a:gdLst>
                <a:gd name="T0" fmla="*/ 11 w 11"/>
                <a:gd name="T1" fmla="*/ 4 h 4"/>
                <a:gd name="T2" fmla="*/ 0 w 11"/>
                <a:gd name="T3" fmla="*/ 0 h 4"/>
                <a:gd name="T4" fmla="*/ 11 w 11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4">
                  <a:moveTo>
                    <a:pt x="11" y="4"/>
                  </a:moveTo>
                  <a:cubicBezTo>
                    <a:pt x="7" y="3"/>
                    <a:pt x="3" y="1"/>
                    <a:pt x="0" y="0"/>
                  </a:cubicBezTo>
                  <a:cubicBezTo>
                    <a:pt x="3" y="2"/>
                    <a:pt x="8" y="3"/>
                    <a:pt x="11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8" name="Freeform 30"/>
            <p:cNvSpPr>
              <a:spLocks/>
            </p:cNvSpPr>
            <p:nvPr/>
          </p:nvSpPr>
          <p:spPr bwMode="auto">
            <a:xfrm>
              <a:off x="5474" y="2217"/>
              <a:ext cx="18" cy="20"/>
            </a:xfrm>
            <a:custGeom>
              <a:avLst/>
              <a:gdLst>
                <a:gd name="T0" fmla="*/ 0 w 10"/>
                <a:gd name="T1" fmla="*/ 0 h 11"/>
                <a:gd name="T2" fmla="*/ 10 w 10"/>
                <a:gd name="T3" fmla="*/ 11 h 11"/>
                <a:gd name="T4" fmla="*/ 0 w 10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11">
                  <a:moveTo>
                    <a:pt x="0" y="0"/>
                  </a:moveTo>
                  <a:cubicBezTo>
                    <a:pt x="3" y="6"/>
                    <a:pt x="6" y="7"/>
                    <a:pt x="10" y="11"/>
                  </a:cubicBezTo>
                  <a:cubicBezTo>
                    <a:pt x="7" y="7"/>
                    <a:pt x="5" y="3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5440" y="2203"/>
              <a:ext cx="22" cy="12"/>
            </a:xfrm>
            <a:custGeom>
              <a:avLst/>
              <a:gdLst>
                <a:gd name="T0" fmla="*/ 12 w 12"/>
                <a:gd name="T1" fmla="*/ 7 h 7"/>
                <a:gd name="T2" fmla="*/ 0 w 12"/>
                <a:gd name="T3" fmla="*/ 0 h 7"/>
                <a:gd name="T4" fmla="*/ 12 w 12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7">
                  <a:moveTo>
                    <a:pt x="12" y="7"/>
                  </a:moveTo>
                  <a:cubicBezTo>
                    <a:pt x="8" y="4"/>
                    <a:pt x="4" y="2"/>
                    <a:pt x="0" y="0"/>
                  </a:cubicBezTo>
                  <a:cubicBezTo>
                    <a:pt x="1" y="1"/>
                    <a:pt x="6" y="7"/>
                    <a:pt x="12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0" name="Freeform 32"/>
            <p:cNvSpPr>
              <a:spLocks/>
            </p:cNvSpPr>
            <p:nvPr/>
          </p:nvSpPr>
          <p:spPr bwMode="auto">
            <a:xfrm>
              <a:off x="5410" y="2187"/>
              <a:ext cx="14" cy="9"/>
            </a:xfrm>
            <a:custGeom>
              <a:avLst/>
              <a:gdLst>
                <a:gd name="T0" fmla="*/ 8 w 8"/>
                <a:gd name="T1" fmla="*/ 5 h 5"/>
                <a:gd name="T2" fmla="*/ 0 w 8"/>
                <a:gd name="T3" fmla="*/ 0 h 5"/>
                <a:gd name="T4" fmla="*/ 8 w 8"/>
                <a:gd name="T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5">
                  <a:moveTo>
                    <a:pt x="8" y="5"/>
                  </a:moveTo>
                  <a:cubicBezTo>
                    <a:pt x="5" y="3"/>
                    <a:pt x="3" y="2"/>
                    <a:pt x="0" y="0"/>
                  </a:cubicBezTo>
                  <a:cubicBezTo>
                    <a:pt x="1" y="1"/>
                    <a:pt x="2" y="4"/>
                    <a:pt x="8" y="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1" name="Freeform 33"/>
            <p:cNvSpPr>
              <a:spLocks/>
            </p:cNvSpPr>
            <p:nvPr/>
          </p:nvSpPr>
          <p:spPr bwMode="auto">
            <a:xfrm>
              <a:off x="5199" y="2813"/>
              <a:ext cx="76" cy="91"/>
            </a:xfrm>
            <a:custGeom>
              <a:avLst/>
              <a:gdLst>
                <a:gd name="T0" fmla="*/ 19 w 43"/>
                <a:gd name="T1" fmla="*/ 11 h 51"/>
                <a:gd name="T2" fmla="*/ 0 w 43"/>
                <a:gd name="T3" fmla="*/ 11 h 51"/>
                <a:gd name="T4" fmla="*/ 26 w 43"/>
                <a:gd name="T5" fmla="*/ 41 h 51"/>
                <a:gd name="T6" fmla="*/ 19 w 43"/>
                <a:gd name="T7" fmla="*/ 1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51">
                  <a:moveTo>
                    <a:pt x="19" y="11"/>
                  </a:moveTo>
                  <a:cubicBezTo>
                    <a:pt x="13" y="9"/>
                    <a:pt x="6" y="9"/>
                    <a:pt x="0" y="11"/>
                  </a:cubicBezTo>
                  <a:cubicBezTo>
                    <a:pt x="2" y="21"/>
                    <a:pt x="13" y="51"/>
                    <a:pt x="26" y="41"/>
                  </a:cubicBezTo>
                  <a:cubicBezTo>
                    <a:pt x="40" y="30"/>
                    <a:pt x="43" y="0"/>
                    <a:pt x="19" y="1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5252" y="2810"/>
              <a:ext cx="13" cy="11"/>
            </a:xfrm>
            <a:custGeom>
              <a:avLst/>
              <a:gdLst>
                <a:gd name="T0" fmla="*/ 6 w 7"/>
                <a:gd name="T1" fmla="*/ 6 h 6"/>
                <a:gd name="T2" fmla="*/ 7 w 7"/>
                <a:gd name="T3" fmla="*/ 0 h 6"/>
                <a:gd name="T4" fmla="*/ 6 w 7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6" y="6"/>
                  </a:moveTo>
                  <a:cubicBezTo>
                    <a:pt x="7" y="4"/>
                    <a:pt x="7" y="2"/>
                    <a:pt x="7" y="0"/>
                  </a:cubicBezTo>
                  <a:cubicBezTo>
                    <a:pt x="5" y="3"/>
                    <a:pt x="0" y="0"/>
                    <a:pt x="6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4944" y="2274"/>
              <a:ext cx="25" cy="9"/>
            </a:xfrm>
            <a:custGeom>
              <a:avLst/>
              <a:gdLst>
                <a:gd name="T0" fmla="*/ 14 w 14"/>
                <a:gd name="T1" fmla="*/ 5 h 5"/>
                <a:gd name="T2" fmla="*/ 14 w 14"/>
                <a:gd name="T3" fmla="*/ 0 h 5"/>
                <a:gd name="T4" fmla="*/ 0 w 14"/>
                <a:gd name="T5" fmla="*/ 1 h 5"/>
                <a:gd name="T6" fmla="*/ 14 w 14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5">
                  <a:moveTo>
                    <a:pt x="14" y="5"/>
                  </a:moveTo>
                  <a:cubicBezTo>
                    <a:pt x="14" y="3"/>
                    <a:pt x="14" y="1"/>
                    <a:pt x="14" y="0"/>
                  </a:cubicBezTo>
                  <a:cubicBezTo>
                    <a:pt x="9" y="0"/>
                    <a:pt x="5" y="0"/>
                    <a:pt x="0" y="1"/>
                  </a:cubicBezTo>
                  <a:cubicBezTo>
                    <a:pt x="4" y="4"/>
                    <a:pt x="9" y="4"/>
                    <a:pt x="14" y="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4648" y="2263"/>
              <a:ext cx="712" cy="549"/>
            </a:xfrm>
            <a:custGeom>
              <a:avLst/>
              <a:gdLst>
                <a:gd name="T0" fmla="*/ 376 w 402"/>
                <a:gd name="T1" fmla="*/ 131 h 309"/>
                <a:gd name="T2" fmla="*/ 371 w 402"/>
                <a:gd name="T3" fmla="*/ 118 h 309"/>
                <a:gd name="T4" fmla="*/ 360 w 402"/>
                <a:gd name="T5" fmla="*/ 114 h 309"/>
                <a:gd name="T6" fmla="*/ 346 w 402"/>
                <a:gd name="T7" fmla="*/ 93 h 309"/>
                <a:gd name="T8" fmla="*/ 329 w 402"/>
                <a:gd name="T9" fmla="*/ 78 h 309"/>
                <a:gd name="T10" fmla="*/ 307 w 402"/>
                <a:gd name="T11" fmla="*/ 37 h 309"/>
                <a:gd name="T12" fmla="*/ 293 w 402"/>
                <a:gd name="T13" fmla="*/ 0 h 309"/>
                <a:gd name="T14" fmla="*/ 265 w 402"/>
                <a:gd name="T15" fmla="*/ 70 h 309"/>
                <a:gd name="T16" fmla="*/ 234 w 402"/>
                <a:gd name="T17" fmla="*/ 19 h 309"/>
                <a:gd name="T18" fmla="*/ 187 w 402"/>
                <a:gd name="T19" fmla="*/ 5 h 309"/>
                <a:gd name="T20" fmla="*/ 193 w 402"/>
                <a:gd name="T21" fmla="*/ 13 h 309"/>
                <a:gd name="T22" fmla="*/ 161 w 402"/>
                <a:gd name="T23" fmla="*/ 44 h 309"/>
                <a:gd name="T24" fmla="*/ 148 w 402"/>
                <a:gd name="T25" fmla="*/ 45 h 309"/>
                <a:gd name="T26" fmla="*/ 112 w 402"/>
                <a:gd name="T27" fmla="*/ 59 h 309"/>
                <a:gd name="T28" fmla="*/ 105 w 402"/>
                <a:gd name="T29" fmla="*/ 56 h 309"/>
                <a:gd name="T30" fmla="*/ 101 w 402"/>
                <a:gd name="T31" fmla="*/ 66 h 309"/>
                <a:gd name="T32" fmla="*/ 96 w 402"/>
                <a:gd name="T33" fmla="*/ 59 h 309"/>
                <a:gd name="T34" fmla="*/ 50 w 402"/>
                <a:gd name="T35" fmla="*/ 97 h 309"/>
                <a:gd name="T36" fmla="*/ 9 w 402"/>
                <a:gd name="T37" fmla="*/ 114 h 309"/>
                <a:gd name="T38" fmla="*/ 9 w 402"/>
                <a:gd name="T39" fmla="*/ 160 h 309"/>
                <a:gd name="T40" fmla="*/ 6 w 402"/>
                <a:gd name="T41" fmla="*/ 156 h 309"/>
                <a:gd name="T42" fmla="*/ 27 w 402"/>
                <a:gd name="T43" fmla="*/ 223 h 309"/>
                <a:gd name="T44" fmla="*/ 38 w 402"/>
                <a:gd name="T45" fmla="*/ 254 h 309"/>
                <a:gd name="T46" fmla="*/ 75 w 402"/>
                <a:gd name="T47" fmla="*/ 244 h 309"/>
                <a:gd name="T48" fmla="*/ 158 w 402"/>
                <a:gd name="T49" fmla="*/ 218 h 309"/>
                <a:gd name="T50" fmla="*/ 222 w 402"/>
                <a:gd name="T51" fmla="*/ 253 h 309"/>
                <a:gd name="T52" fmla="*/ 244 w 402"/>
                <a:gd name="T53" fmla="*/ 230 h 309"/>
                <a:gd name="T54" fmla="*/ 234 w 402"/>
                <a:gd name="T55" fmla="*/ 254 h 309"/>
                <a:gd name="T56" fmla="*/ 238 w 402"/>
                <a:gd name="T57" fmla="*/ 257 h 309"/>
                <a:gd name="T58" fmla="*/ 247 w 402"/>
                <a:gd name="T59" fmla="*/ 246 h 309"/>
                <a:gd name="T60" fmla="*/ 249 w 402"/>
                <a:gd name="T61" fmla="*/ 260 h 309"/>
                <a:gd name="T62" fmla="*/ 260 w 402"/>
                <a:gd name="T63" fmla="*/ 259 h 309"/>
                <a:gd name="T64" fmla="*/ 310 w 402"/>
                <a:gd name="T65" fmla="*/ 292 h 309"/>
                <a:gd name="T66" fmla="*/ 329 w 402"/>
                <a:gd name="T67" fmla="*/ 299 h 309"/>
                <a:gd name="T68" fmla="*/ 339 w 402"/>
                <a:gd name="T69" fmla="*/ 290 h 309"/>
                <a:gd name="T70" fmla="*/ 366 w 402"/>
                <a:gd name="T71" fmla="*/ 275 h 309"/>
                <a:gd name="T72" fmla="*/ 394 w 402"/>
                <a:gd name="T73" fmla="*/ 213 h 309"/>
                <a:gd name="T74" fmla="*/ 390 w 402"/>
                <a:gd name="T75" fmla="*/ 146 h 309"/>
                <a:gd name="T76" fmla="*/ 376 w 402"/>
                <a:gd name="T77" fmla="*/ 13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02" h="309">
                  <a:moveTo>
                    <a:pt x="376" y="131"/>
                  </a:moveTo>
                  <a:cubicBezTo>
                    <a:pt x="372" y="127"/>
                    <a:pt x="374" y="122"/>
                    <a:pt x="371" y="118"/>
                  </a:cubicBezTo>
                  <a:cubicBezTo>
                    <a:pt x="369" y="115"/>
                    <a:pt x="362" y="117"/>
                    <a:pt x="360" y="114"/>
                  </a:cubicBezTo>
                  <a:cubicBezTo>
                    <a:pt x="354" y="107"/>
                    <a:pt x="352" y="100"/>
                    <a:pt x="346" y="93"/>
                  </a:cubicBezTo>
                  <a:cubicBezTo>
                    <a:pt x="340" y="87"/>
                    <a:pt x="332" y="87"/>
                    <a:pt x="329" y="78"/>
                  </a:cubicBezTo>
                  <a:cubicBezTo>
                    <a:pt x="324" y="64"/>
                    <a:pt x="322" y="42"/>
                    <a:pt x="307" y="37"/>
                  </a:cubicBezTo>
                  <a:cubicBezTo>
                    <a:pt x="300" y="34"/>
                    <a:pt x="295" y="8"/>
                    <a:pt x="293" y="0"/>
                  </a:cubicBezTo>
                  <a:cubicBezTo>
                    <a:pt x="282" y="7"/>
                    <a:pt x="284" y="81"/>
                    <a:pt x="265" y="70"/>
                  </a:cubicBezTo>
                  <a:cubicBezTo>
                    <a:pt x="247" y="59"/>
                    <a:pt x="202" y="42"/>
                    <a:pt x="234" y="19"/>
                  </a:cubicBezTo>
                  <a:cubicBezTo>
                    <a:pt x="229" y="12"/>
                    <a:pt x="199" y="10"/>
                    <a:pt x="187" y="5"/>
                  </a:cubicBezTo>
                  <a:cubicBezTo>
                    <a:pt x="189" y="8"/>
                    <a:pt x="191" y="11"/>
                    <a:pt x="193" y="13"/>
                  </a:cubicBezTo>
                  <a:cubicBezTo>
                    <a:pt x="174" y="18"/>
                    <a:pt x="163" y="22"/>
                    <a:pt x="161" y="44"/>
                  </a:cubicBezTo>
                  <a:cubicBezTo>
                    <a:pt x="159" y="44"/>
                    <a:pt x="150" y="45"/>
                    <a:pt x="148" y="45"/>
                  </a:cubicBezTo>
                  <a:cubicBezTo>
                    <a:pt x="144" y="17"/>
                    <a:pt x="116" y="44"/>
                    <a:pt x="112" y="59"/>
                  </a:cubicBezTo>
                  <a:cubicBezTo>
                    <a:pt x="110" y="58"/>
                    <a:pt x="107" y="57"/>
                    <a:pt x="105" y="56"/>
                  </a:cubicBezTo>
                  <a:cubicBezTo>
                    <a:pt x="104" y="59"/>
                    <a:pt x="102" y="63"/>
                    <a:pt x="101" y="66"/>
                  </a:cubicBezTo>
                  <a:cubicBezTo>
                    <a:pt x="99" y="64"/>
                    <a:pt x="98" y="62"/>
                    <a:pt x="96" y="59"/>
                  </a:cubicBezTo>
                  <a:cubicBezTo>
                    <a:pt x="86" y="85"/>
                    <a:pt x="77" y="89"/>
                    <a:pt x="50" y="97"/>
                  </a:cubicBezTo>
                  <a:cubicBezTo>
                    <a:pt x="39" y="100"/>
                    <a:pt x="14" y="116"/>
                    <a:pt x="9" y="114"/>
                  </a:cubicBezTo>
                  <a:cubicBezTo>
                    <a:pt x="0" y="128"/>
                    <a:pt x="7" y="145"/>
                    <a:pt x="9" y="160"/>
                  </a:cubicBezTo>
                  <a:cubicBezTo>
                    <a:pt x="8" y="159"/>
                    <a:pt x="7" y="157"/>
                    <a:pt x="6" y="156"/>
                  </a:cubicBezTo>
                  <a:cubicBezTo>
                    <a:pt x="3" y="175"/>
                    <a:pt x="24" y="203"/>
                    <a:pt x="27" y="223"/>
                  </a:cubicBezTo>
                  <a:cubicBezTo>
                    <a:pt x="30" y="239"/>
                    <a:pt x="11" y="249"/>
                    <a:pt x="38" y="254"/>
                  </a:cubicBezTo>
                  <a:cubicBezTo>
                    <a:pt x="52" y="256"/>
                    <a:pt x="62" y="248"/>
                    <a:pt x="75" y="244"/>
                  </a:cubicBezTo>
                  <a:cubicBezTo>
                    <a:pt x="103" y="237"/>
                    <a:pt x="129" y="232"/>
                    <a:pt x="158" y="218"/>
                  </a:cubicBezTo>
                  <a:cubicBezTo>
                    <a:pt x="189" y="203"/>
                    <a:pt x="209" y="232"/>
                    <a:pt x="222" y="253"/>
                  </a:cubicBezTo>
                  <a:cubicBezTo>
                    <a:pt x="233" y="248"/>
                    <a:pt x="237" y="238"/>
                    <a:pt x="244" y="230"/>
                  </a:cubicBezTo>
                  <a:cubicBezTo>
                    <a:pt x="245" y="239"/>
                    <a:pt x="242" y="248"/>
                    <a:pt x="234" y="254"/>
                  </a:cubicBezTo>
                  <a:cubicBezTo>
                    <a:pt x="235" y="255"/>
                    <a:pt x="237" y="256"/>
                    <a:pt x="238" y="257"/>
                  </a:cubicBezTo>
                  <a:cubicBezTo>
                    <a:pt x="241" y="252"/>
                    <a:pt x="246" y="252"/>
                    <a:pt x="247" y="246"/>
                  </a:cubicBezTo>
                  <a:cubicBezTo>
                    <a:pt x="247" y="251"/>
                    <a:pt x="250" y="254"/>
                    <a:pt x="249" y="260"/>
                  </a:cubicBezTo>
                  <a:cubicBezTo>
                    <a:pt x="252" y="259"/>
                    <a:pt x="256" y="261"/>
                    <a:pt x="260" y="259"/>
                  </a:cubicBezTo>
                  <a:cubicBezTo>
                    <a:pt x="268" y="280"/>
                    <a:pt x="282" y="309"/>
                    <a:pt x="310" y="292"/>
                  </a:cubicBezTo>
                  <a:cubicBezTo>
                    <a:pt x="315" y="289"/>
                    <a:pt x="323" y="296"/>
                    <a:pt x="329" y="299"/>
                  </a:cubicBezTo>
                  <a:cubicBezTo>
                    <a:pt x="333" y="301"/>
                    <a:pt x="334" y="293"/>
                    <a:pt x="339" y="290"/>
                  </a:cubicBezTo>
                  <a:cubicBezTo>
                    <a:pt x="349" y="285"/>
                    <a:pt x="360" y="284"/>
                    <a:pt x="366" y="275"/>
                  </a:cubicBezTo>
                  <a:cubicBezTo>
                    <a:pt x="368" y="251"/>
                    <a:pt x="386" y="234"/>
                    <a:pt x="394" y="213"/>
                  </a:cubicBezTo>
                  <a:cubicBezTo>
                    <a:pt x="401" y="194"/>
                    <a:pt x="402" y="164"/>
                    <a:pt x="390" y="146"/>
                  </a:cubicBezTo>
                  <a:cubicBezTo>
                    <a:pt x="388" y="142"/>
                    <a:pt x="381" y="136"/>
                    <a:pt x="376" y="13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5596" y="2961"/>
              <a:ext cx="13" cy="10"/>
            </a:xfrm>
            <a:custGeom>
              <a:avLst/>
              <a:gdLst>
                <a:gd name="T0" fmla="*/ 0 w 7"/>
                <a:gd name="T1" fmla="*/ 6 h 6"/>
                <a:gd name="T2" fmla="*/ 7 w 7"/>
                <a:gd name="T3" fmla="*/ 0 h 6"/>
                <a:gd name="T4" fmla="*/ 0 w 7"/>
                <a:gd name="T5" fmla="*/ 0 h 6"/>
                <a:gd name="T6" fmla="*/ 0 w 7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0" y="6"/>
                  </a:moveTo>
                  <a:cubicBezTo>
                    <a:pt x="2" y="4"/>
                    <a:pt x="4" y="2"/>
                    <a:pt x="7" y="0"/>
                  </a:cubicBezTo>
                  <a:cubicBezTo>
                    <a:pt x="4" y="0"/>
                    <a:pt x="2" y="0"/>
                    <a:pt x="0" y="0"/>
                  </a:cubicBezTo>
                  <a:cubicBezTo>
                    <a:pt x="0" y="2"/>
                    <a:pt x="0" y="4"/>
                    <a:pt x="0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5563" y="2828"/>
              <a:ext cx="172" cy="136"/>
            </a:xfrm>
            <a:custGeom>
              <a:avLst/>
              <a:gdLst>
                <a:gd name="T0" fmla="*/ 75 w 97"/>
                <a:gd name="T1" fmla="*/ 8 h 77"/>
                <a:gd name="T2" fmla="*/ 70 w 97"/>
                <a:gd name="T3" fmla="*/ 0 h 77"/>
                <a:gd name="T4" fmla="*/ 55 w 97"/>
                <a:gd name="T5" fmla="*/ 20 h 77"/>
                <a:gd name="T6" fmla="*/ 16 w 97"/>
                <a:gd name="T7" fmla="*/ 53 h 77"/>
                <a:gd name="T8" fmla="*/ 42 w 97"/>
                <a:gd name="T9" fmla="*/ 71 h 77"/>
                <a:gd name="T10" fmla="*/ 55 w 97"/>
                <a:gd name="T11" fmla="*/ 50 h 77"/>
                <a:gd name="T12" fmla="*/ 71 w 97"/>
                <a:gd name="T13" fmla="*/ 34 h 77"/>
                <a:gd name="T14" fmla="*/ 75 w 97"/>
                <a:gd name="T15" fmla="*/ 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77">
                  <a:moveTo>
                    <a:pt x="75" y="8"/>
                  </a:moveTo>
                  <a:cubicBezTo>
                    <a:pt x="74" y="5"/>
                    <a:pt x="72" y="3"/>
                    <a:pt x="70" y="0"/>
                  </a:cubicBezTo>
                  <a:cubicBezTo>
                    <a:pt x="64" y="6"/>
                    <a:pt x="60" y="14"/>
                    <a:pt x="55" y="20"/>
                  </a:cubicBezTo>
                  <a:cubicBezTo>
                    <a:pt x="45" y="35"/>
                    <a:pt x="28" y="41"/>
                    <a:pt x="16" y="53"/>
                  </a:cubicBezTo>
                  <a:cubicBezTo>
                    <a:pt x="0" y="68"/>
                    <a:pt x="31" y="77"/>
                    <a:pt x="42" y="71"/>
                  </a:cubicBezTo>
                  <a:cubicBezTo>
                    <a:pt x="50" y="66"/>
                    <a:pt x="49" y="56"/>
                    <a:pt x="55" y="50"/>
                  </a:cubicBezTo>
                  <a:cubicBezTo>
                    <a:pt x="60" y="45"/>
                    <a:pt x="71" y="38"/>
                    <a:pt x="71" y="34"/>
                  </a:cubicBezTo>
                  <a:cubicBezTo>
                    <a:pt x="71" y="28"/>
                    <a:pt x="97" y="0"/>
                    <a:pt x="75" y="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7" name="Freeform 39"/>
            <p:cNvSpPr>
              <a:spLocks/>
            </p:cNvSpPr>
            <p:nvPr/>
          </p:nvSpPr>
          <p:spPr bwMode="auto">
            <a:xfrm>
              <a:off x="5688" y="2702"/>
              <a:ext cx="109" cy="149"/>
            </a:xfrm>
            <a:custGeom>
              <a:avLst/>
              <a:gdLst>
                <a:gd name="T0" fmla="*/ 29 w 61"/>
                <a:gd name="T1" fmla="*/ 25 h 84"/>
                <a:gd name="T2" fmla="*/ 0 w 61"/>
                <a:gd name="T3" fmla="*/ 0 h 84"/>
                <a:gd name="T4" fmla="*/ 18 w 61"/>
                <a:gd name="T5" fmla="*/ 31 h 84"/>
                <a:gd name="T6" fmla="*/ 10 w 61"/>
                <a:gd name="T7" fmla="*/ 56 h 84"/>
                <a:gd name="T8" fmla="*/ 28 w 61"/>
                <a:gd name="T9" fmla="*/ 79 h 84"/>
                <a:gd name="T10" fmla="*/ 44 w 61"/>
                <a:gd name="T11" fmla="*/ 56 h 84"/>
                <a:gd name="T12" fmla="*/ 55 w 61"/>
                <a:gd name="T13" fmla="*/ 37 h 84"/>
                <a:gd name="T14" fmla="*/ 29 w 61"/>
                <a:gd name="T15" fmla="*/ 2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84">
                  <a:moveTo>
                    <a:pt x="29" y="25"/>
                  </a:moveTo>
                  <a:cubicBezTo>
                    <a:pt x="20" y="32"/>
                    <a:pt x="11" y="7"/>
                    <a:pt x="0" y="0"/>
                  </a:cubicBezTo>
                  <a:cubicBezTo>
                    <a:pt x="3" y="14"/>
                    <a:pt x="15" y="18"/>
                    <a:pt x="18" y="31"/>
                  </a:cubicBezTo>
                  <a:cubicBezTo>
                    <a:pt x="20" y="35"/>
                    <a:pt x="18" y="49"/>
                    <a:pt x="10" y="56"/>
                  </a:cubicBezTo>
                  <a:cubicBezTo>
                    <a:pt x="23" y="62"/>
                    <a:pt x="18" y="84"/>
                    <a:pt x="28" y="79"/>
                  </a:cubicBezTo>
                  <a:cubicBezTo>
                    <a:pt x="37" y="74"/>
                    <a:pt x="38" y="60"/>
                    <a:pt x="44" y="56"/>
                  </a:cubicBezTo>
                  <a:cubicBezTo>
                    <a:pt x="46" y="55"/>
                    <a:pt x="61" y="41"/>
                    <a:pt x="55" y="37"/>
                  </a:cubicBezTo>
                  <a:cubicBezTo>
                    <a:pt x="47" y="31"/>
                    <a:pt x="30" y="47"/>
                    <a:pt x="29" y="2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8" name="Freeform 40"/>
            <p:cNvSpPr>
              <a:spLocks/>
            </p:cNvSpPr>
            <p:nvPr/>
          </p:nvSpPr>
          <p:spPr bwMode="auto">
            <a:xfrm>
              <a:off x="5765" y="2380"/>
              <a:ext cx="26" cy="16"/>
            </a:xfrm>
            <a:custGeom>
              <a:avLst/>
              <a:gdLst>
                <a:gd name="T0" fmla="*/ 7 w 15"/>
                <a:gd name="T1" fmla="*/ 0 h 9"/>
                <a:gd name="T2" fmla="*/ 0 w 15"/>
                <a:gd name="T3" fmla="*/ 6 h 9"/>
                <a:gd name="T4" fmla="*/ 7 w 15"/>
                <a:gd name="T5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9">
                  <a:moveTo>
                    <a:pt x="7" y="0"/>
                  </a:moveTo>
                  <a:cubicBezTo>
                    <a:pt x="5" y="2"/>
                    <a:pt x="2" y="4"/>
                    <a:pt x="0" y="6"/>
                  </a:cubicBezTo>
                  <a:cubicBezTo>
                    <a:pt x="9" y="9"/>
                    <a:pt x="15" y="8"/>
                    <a:pt x="7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9" name="Freeform 41"/>
            <p:cNvSpPr>
              <a:spLocks/>
            </p:cNvSpPr>
            <p:nvPr/>
          </p:nvSpPr>
          <p:spPr bwMode="auto">
            <a:xfrm>
              <a:off x="5788" y="2363"/>
              <a:ext cx="19" cy="12"/>
            </a:xfrm>
            <a:custGeom>
              <a:avLst/>
              <a:gdLst>
                <a:gd name="T0" fmla="*/ 2 w 11"/>
                <a:gd name="T1" fmla="*/ 7 h 7"/>
                <a:gd name="T2" fmla="*/ 11 w 11"/>
                <a:gd name="T3" fmla="*/ 0 h 7"/>
                <a:gd name="T4" fmla="*/ 0 w 11"/>
                <a:gd name="T5" fmla="*/ 4 h 7"/>
                <a:gd name="T6" fmla="*/ 2 w 11"/>
                <a:gd name="T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7">
                  <a:moveTo>
                    <a:pt x="2" y="7"/>
                  </a:moveTo>
                  <a:cubicBezTo>
                    <a:pt x="8" y="6"/>
                    <a:pt x="9" y="1"/>
                    <a:pt x="11" y="0"/>
                  </a:cubicBezTo>
                  <a:cubicBezTo>
                    <a:pt x="7" y="1"/>
                    <a:pt x="4" y="3"/>
                    <a:pt x="0" y="4"/>
                  </a:cubicBezTo>
                  <a:cubicBezTo>
                    <a:pt x="1" y="5"/>
                    <a:pt x="2" y="6"/>
                    <a:pt x="2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0" name="Freeform 42"/>
            <p:cNvSpPr>
              <a:spLocks/>
            </p:cNvSpPr>
            <p:nvPr/>
          </p:nvSpPr>
          <p:spPr bwMode="auto">
            <a:xfrm>
              <a:off x="4880" y="196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1" name="Freeform 43"/>
            <p:cNvSpPr>
              <a:spLocks/>
            </p:cNvSpPr>
            <p:nvPr/>
          </p:nvSpPr>
          <p:spPr bwMode="auto">
            <a:xfrm>
              <a:off x="4798" y="1901"/>
              <a:ext cx="94" cy="75"/>
            </a:xfrm>
            <a:custGeom>
              <a:avLst/>
              <a:gdLst>
                <a:gd name="T0" fmla="*/ 38 w 53"/>
                <a:gd name="T1" fmla="*/ 0 h 42"/>
                <a:gd name="T2" fmla="*/ 8 w 53"/>
                <a:gd name="T3" fmla="*/ 35 h 42"/>
                <a:gd name="T4" fmla="*/ 14 w 53"/>
                <a:gd name="T5" fmla="*/ 22 h 42"/>
                <a:gd name="T6" fmla="*/ 38 w 53"/>
                <a:gd name="T7" fmla="*/ 42 h 42"/>
                <a:gd name="T8" fmla="*/ 43 w 53"/>
                <a:gd name="T9" fmla="*/ 30 h 42"/>
                <a:gd name="T10" fmla="*/ 46 w 53"/>
                <a:gd name="T11" fmla="*/ 36 h 42"/>
                <a:gd name="T12" fmla="*/ 38 w 53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42">
                  <a:moveTo>
                    <a:pt x="38" y="0"/>
                  </a:moveTo>
                  <a:cubicBezTo>
                    <a:pt x="34" y="24"/>
                    <a:pt x="0" y="4"/>
                    <a:pt x="8" y="35"/>
                  </a:cubicBezTo>
                  <a:cubicBezTo>
                    <a:pt x="9" y="31"/>
                    <a:pt x="12" y="27"/>
                    <a:pt x="14" y="22"/>
                  </a:cubicBezTo>
                  <a:cubicBezTo>
                    <a:pt x="31" y="22"/>
                    <a:pt x="20" y="36"/>
                    <a:pt x="38" y="42"/>
                  </a:cubicBezTo>
                  <a:cubicBezTo>
                    <a:pt x="38" y="35"/>
                    <a:pt x="38" y="29"/>
                    <a:pt x="43" y="30"/>
                  </a:cubicBezTo>
                  <a:cubicBezTo>
                    <a:pt x="41" y="25"/>
                    <a:pt x="46" y="35"/>
                    <a:pt x="46" y="36"/>
                  </a:cubicBezTo>
                  <a:cubicBezTo>
                    <a:pt x="53" y="25"/>
                    <a:pt x="48" y="7"/>
                    <a:pt x="38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2" name="Freeform 44"/>
            <p:cNvSpPr>
              <a:spLocks/>
            </p:cNvSpPr>
            <p:nvPr/>
          </p:nvSpPr>
          <p:spPr bwMode="auto">
            <a:xfrm>
              <a:off x="4736" y="1882"/>
              <a:ext cx="36" cy="41"/>
            </a:xfrm>
            <a:custGeom>
              <a:avLst/>
              <a:gdLst>
                <a:gd name="T0" fmla="*/ 1 w 20"/>
                <a:gd name="T1" fmla="*/ 23 h 23"/>
                <a:gd name="T2" fmla="*/ 18 w 20"/>
                <a:gd name="T3" fmla="*/ 0 h 23"/>
                <a:gd name="T4" fmla="*/ 1 w 20"/>
                <a:gd name="T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3">
                  <a:moveTo>
                    <a:pt x="1" y="23"/>
                  </a:moveTo>
                  <a:cubicBezTo>
                    <a:pt x="10" y="16"/>
                    <a:pt x="20" y="8"/>
                    <a:pt x="18" y="0"/>
                  </a:cubicBezTo>
                  <a:cubicBezTo>
                    <a:pt x="14" y="9"/>
                    <a:pt x="0" y="17"/>
                    <a:pt x="1" y="2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3" name="Freeform 45"/>
            <p:cNvSpPr>
              <a:spLocks/>
            </p:cNvSpPr>
            <p:nvPr/>
          </p:nvSpPr>
          <p:spPr bwMode="auto">
            <a:xfrm>
              <a:off x="4763" y="1749"/>
              <a:ext cx="74" cy="106"/>
            </a:xfrm>
            <a:custGeom>
              <a:avLst/>
              <a:gdLst>
                <a:gd name="T0" fmla="*/ 13 w 42"/>
                <a:gd name="T1" fmla="*/ 38 h 60"/>
                <a:gd name="T2" fmla="*/ 29 w 42"/>
                <a:gd name="T3" fmla="*/ 54 h 60"/>
                <a:gd name="T4" fmla="*/ 29 w 42"/>
                <a:gd name="T5" fmla="*/ 48 h 60"/>
                <a:gd name="T6" fmla="*/ 42 w 42"/>
                <a:gd name="T7" fmla="*/ 60 h 60"/>
                <a:gd name="T8" fmla="*/ 37 w 42"/>
                <a:gd name="T9" fmla="*/ 52 h 60"/>
                <a:gd name="T10" fmla="*/ 39 w 42"/>
                <a:gd name="T11" fmla="*/ 48 h 60"/>
                <a:gd name="T12" fmla="*/ 24 w 42"/>
                <a:gd name="T13" fmla="*/ 47 h 60"/>
                <a:gd name="T14" fmla="*/ 17 w 42"/>
                <a:gd name="T15" fmla="*/ 2 h 60"/>
                <a:gd name="T16" fmla="*/ 8 w 42"/>
                <a:gd name="T17" fmla="*/ 0 h 60"/>
                <a:gd name="T18" fmla="*/ 4 w 42"/>
                <a:gd name="T19" fmla="*/ 24 h 60"/>
                <a:gd name="T20" fmla="*/ 13 w 42"/>
                <a:gd name="T21" fmla="*/ 3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" h="60">
                  <a:moveTo>
                    <a:pt x="13" y="38"/>
                  </a:moveTo>
                  <a:cubicBezTo>
                    <a:pt x="10" y="49"/>
                    <a:pt x="20" y="48"/>
                    <a:pt x="29" y="54"/>
                  </a:cubicBezTo>
                  <a:cubicBezTo>
                    <a:pt x="29" y="52"/>
                    <a:pt x="29" y="50"/>
                    <a:pt x="29" y="48"/>
                  </a:cubicBezTo>
                  <a:cubicBezTo>
                    <a:pt x="33" y="53"/>
                    <a:pt x="38" y="55"/>
                    <a:pt x="42" y="60"/>
                  </a:cubicBezTo>
                  <a:cubicBezTo>
                    <a:pt x="41" y="53"/>
                    <a:pt x="41" y="56"/>
                    <a:pt x="37" y="52"/>
                  </a:cubicBezTo>
                  <a:cubicBezTo>
                    <a:pt x="38" y="51"/>
                    <a:pt x="38" y="50"/>
                    <a:pt x="39" y="48"/>
                  </a:cubicBezTo>
                  <a:cubicBezTo>
                    <a:pt x="33" y="46"/>
                    <a:pt x="28" y="45"/>
                    <a:pt x="24" y="47"/>
                  </a:cubicBezTo>
                  <a:cubicBezTo>
                    <a:pt x="10" y="35"/>
                    <a:pt x="26" y="18"/>
                    <a:pt x="17" y="2"/>
                  </a:cubicBezTo>
                  <a:cubicBezTo>
                    <a:pt x="16" y="2"/>
                    <a:pt x="10" y="0"/>
                    <a:pt x="8" y="0"/>
                  </a:cubicBezTo>
                  <a:cubicBezTo>
                    <a:pt x="4" y="8"/>
                    <a:pt x="5" y="15"/>
                    <a:pt x="4" y="24"/>
                  </a:cubicBezTo>
                  <a:cubicBezTo>
                    <a:pt x="0" y="34"/>
                    <a:pt x="4" y="40"/>
                    <a:pt x="13" y="3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4" name="Freeform 46"/>
            <p:cNvSpPr>
              <a:spLocks/>
            </p:cNvSpPr>
            <p:nvPr/>
          </p:nvSpPr>
          <p:spPr bwMode="auto">
            <a:xfrm>
              <a:off x="4843" y="1853"/>
              <a:ext cx="25" cy="45"/>
            </a:xfrm>
            <a:custGeom>
              <a:avLst/>
              <a:gdLst>
                <a:gd name="T0" fmla="*/ 0 w 14"/>
                <a:gd name="T1" fmla="*/ 3 h 25"/>
                <a:gd name="T2" fmla="*/ 7 w 14"/>
                <a:gd name="T3" fmla="*/ 11 h 25"/>
                <a:gd name="T4" fmla="*/ 1 w 14"/>
                <a:gd name="T5" fmla="*/ 13 h 25"/>
                <a:gd name="T6" fmla="*/ 7 w 14"/>
                <a:gd name="T7" fmla="*/ 25 h 25"/>
                <a:gd name="T8" fmla="*/ 10 w 14"/>
                <a:gd name="T9" fmla="*/ 25 h 25"/>
                <a:gd name="T10" fmla="*/ 12 w 14"/>
                <a:gd name="T11" fmla="*/ 17 h 25"/>
                <a:gd name="T12" fmla="*/ 0 w 14"/>
                <a:gd name="T13" fmla="*/ 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25">
                  <a:moveTo>
                    <a:pt x="0" y="3"/>
                  </a:moveTo>
                  <a:cubicBezTo>
                    <a:pt x="2" y="6"/>
                    <a:pt x="4" y="9"/>
                    <a:pt x="7" y="11"/>
                  </a:cubicBezTo>
                  <a:cubicBezTo>
                    <a:pt x="6" y="12"/>
                    <a:pt x="2" y="13"/>
                    <a:pt x="1" y="13"/>
                  </a:cubicBezTo>
                  <a:cubicBezTo>
                    <a:pt x="3" y="16"/>
                    <a:pt x="5" y="22"/>
                    <a:pt x="7" y="25"/>
                  </a:cubicBezTo>
                  <a:cubicBezTo>
                    <a:pt x="8" y="25"/>
                    <a:pt x="9" y="25"/>
                    <a:pt x="10" y="25"/>
                  </a:cubicBezTo>
                  <a:cubicBezTo>
                    <a:pt x="6" y="17"/>
                    <a:pt x="12" y="19"/>
                    <a:pt x="12" y="17"/>
                  </a:cubicBezTo>
                  <a:cubicBezTo>
                    <a:pt x="14" y="8"/>
                    <a:pt x="10" y="0"/>
                    <a:pt x="0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5" name="Freeform 47"/>
            <p:cNvSpPr>
              <a:spLocks/>
            </p:cNvSpPr>
            <p:nvPr/>
          </p:nvSpPr>
          <p:spPr bwMode="auto">
            <a:xfrm>
              <a:off x="4802" y="1868"/>
              <a:ext cx="23" cy="26"/>
            </a:xfrm>
            <a:custGeom>
              <a:avLst/>
              <a:gdLst>
                <a:gd name="T0" fmla="*/ 3 w 13"/>
                <a:gd name="T1" fmla="*/ 15 h 15"/>
                <a:gd name="T2" fmla="*/ 13 w 13"/>
                <a:gd name="T3" fmla="*/ 5 h 15"/>
                <a:gd name="T4" fmla="*/ 4 w 13"/>
                <a:gd name="T5" fmla="*/ 0 h 15"/>
                <a:gd name="T6" fmla="*/ 6 w 13"/>
                <a:gd name="T7" fmla="*/ 1 h 15"/>
                <a:gd name="T8" fmla="*/ 3 w 13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5">
                  <a:moveTo>
                    <a:pt x="3" y="15"/>
                  </a:moveTo>
                  <a:cubicBezTo>
                    <a:pt x="8" y="12"/>
                    <a:pt x="10" y="10"/>
                    <a:pt x="13" y="5"/>
                  </a:cubicBezTo>
                  <a:cubicBezTo>
                    <a:pt x="10" y="4"/>
                    <a:pt x="7" y="2"/>
                    <a:pt x="4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3" y="3"/>
                    <a:pt x="0" y="6"/>
                    <a:pt x="3" y="1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6" name="Freeform 48"/>
            <p:cNvSpPr>
              <a:spLocks/>
            </p:cNvSpPr>
            <p:nvPr/>
          </p:nvSpPr>
          <p:spPr bwMode="auto">
            <a:xfrm>
              <a:off x="4818" y="1885"/>
              <a:ext cx="27" cy="32"/>
            </a:xfrm>
            <a:custGeom>
              <a:avLst/>
              <a:gdLst>
                <a:gd name="T0" fmla="*/ 10 w 15"/>
                <a:gd name="T1" fmla="*/ 3 h 18"/>
                <a:gd name="T2" fmla="*/ 6 w 15"/>
                <a:gd name="T3" fmla="*/ 0 h 18"/>
                <a:gd name="T4" fmla="*/ 0 w 15"/>
                <a:gd name="T5" fmla="*/ 10 h 18"/>
                <a:gd name="T6" fmla="*/ 6 w 15"/>
                <a:gd name="T7" fmla="*/ 18 h 18"/>
                <a:gd name="T8" fmla="*/ 9 w 15"/>
                <a:gd name="T9" fmla="*/ 10 h 18"/>
                <a:gd name="T10" fmla="*/ 9 w 15"/>
                <a:gd name="T11" fmla="*/ 11 h 18"/>
                <a:gd name="T12" fmla="*/ 15 w 15"/>
                <a:gd name="T13" fmla="*/ 0 h 18"/>
                <a:gd name="T14" fmla="*/ 10 w 15"/>
                <a:gd name="T15" fmla="*/ 6 h 18"/>
                <a:gd name="T16" fmla="*/ 10 w 15"/>
                <a:gd name="T17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8">
                  <a:moveTo>
                    <a:pt x="10" y="3"/>
                  </a:moveTo>
                  <a:cubicBezTo>
                    <a:pt x="9" y="2"/>
                    <a:pt x="7" y="1"/>
                    <a:pt x="6" y="0"/>
                  </a:cubicBezTo>
                  <a:cubicBezTo>
                    <a:pt x="5" y="1"/>
                    <a:pt x="0" y="8"/>
                    <a:pt x="0" y="10"/>
                  </a:cubicBezTo>
                  <a:cubicBezTo>
                    <a:pt x="2" y="13"/>
                    <a:pt x="4" y="15"/>
                    <a:pt x="6" y="18"/>
                  </a:cubicBezTo>
                  <a:cubicBezTo>
                    <a:pt x="7" y="16"/>
                    <a:pt x="8" y="13"/>
                    <a:pt x="9" y="10"/>
                  </a:cubicBezTo>
                  <a:cubicBezTo>
                    <a:pt x="9" y="10"/>
                    <a:pt x="9" y="11"/>
                    <a:pt x="9" y="11"/>
                  </a:cubicBezTo>
                  <a:cubicBezTo>
                    <a:pt x="12" y="9"/>
                    <a:pt x="13" y="4"/>
                    <a:pt x="15" y="0"/>
                  </a:cubicBezTo>
                  <a:cubicBezTo>
                    <a:pt x="14" y="1"/>
                    <a:pt x="11" y="3"/>
                    <a:pt x="10" y="6"/>
                  </a:cubicBezTo>
                  <a:cubicBezTo>
                    <a:pt x="10" y="5"/>
                    <a:pt x="10" y="4"/>
                    <a:pt x="10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7" name="Freeform 49"/>
            <p:cNvSpPr>
              <a:spLocks/>
            </p:cNvSpPr>
            <p:nvPr/>
          </p:nvSpPr>
          <p:spPr bwMode="auto">
            <a:xfrm>
              <a:off x="4839" y="1898"/>
              <a:ext cx="13" cy="12"/>
            </a:xfrm>
            <a:custGeom>
              <a:avLst/>
              <a:gdLst>
                <a:gd name="T0" fmla="*/ 7 w 7"/>
                <a:gd name="T1" fmla="*/ 1 h 7"/>
                <a:gd name="T2" fmla="*/ 0 w 7"/>
                <a:gd name="T3" fmla="*/ 5 h 7"/>
                <a:gd name="T4" fmla="*/ 7 w 7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7" y="1"/>
                  </a:moveTo>
                  <a:cubicBezTo>
                    <a:pt x="4" y="2"/>
                    <a:pt x="1" y="0"/>
                    <a:pt x="0" y="5"/>
                  </a:cubicBezTo>
                  <a:cubicBezTo>
                    <a:pt x="4" y="7"/>
                    <a:pt x="3" y="3"/>
                    <a:pt x="7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8" name="Freeform 50"/>
            <p:cNvSpPr>
              <a:spLocks/>
            </p:cNvSpPr>
            <p:nvPr/>
          </p:nvSpPr>
          <p:spPr bwMode="auto">
            <a:xfrm>
              <a:off x="4825" y="1848"/>
              <a:ext cx="14" cy="21"/>
            </a:xfrm>
            <a:custGeom>
              <a:avLst/>
              <a:gdLst>
                <a:gd name="T0" fmla="*/ 0 w 8"/>
                <a:gd name="T1" fmla="*/ 9 h 12"/>
                <a:gd name="T2" fmla="*/ 8 w 8"/>
                <a:gd name="T3" fmla="*/ 12 h 12"/>
                <a:gd name="T4" fmla="*/ 0 w 8"/>
                <a:gd name="T5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12">
                  <a:moveTo>
                    <a:pt x="0" y="9"/>
                  </a:moveTo>
                  <a:cubicBezTo>
                    <a:pt x="4" y="10"/>
                    <a:pt x="5" y="8"/>
                    <a:pt x="8" y="12"/>
                  </a:cubicBezTo>
                  <a:cubicBezTo>
                    <a:pt x="2" y="0"/>
                    <a:pt x="4" y="6"/>
                    <a:pt x="0" y="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9" name="Freeform 51"/>
            <p:cNvSpPr>
              <a:spLocks/>
            </p:cNvSpPr>
            <p:nvPr/>
          </p:nvSpPr>
          <p:spPr bwMode="auto">
            <a:xfrm>
              <a:off x="4779" y="1839"/>
              <a:ext cx="18" cy="20"/>
            </a:xfrm>
            <a:custGeom>
              <a:avLst/>
              <a:gdLst>
                <a:gd name="T0" fmla="*/ 0 w 10"/>
                <a:gd name="T1" fmla="*/ 0 h 11"/>
                <a:gd name="T2" fmla="*/ 9 w 10"/>
                <a:gd name="T3" fmla="*/ 11 h 11"/>
                <a:gd name="T4" fmla="*/ 0 w 10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11">
                  <a:moveTo>
                    <a:pt x="0" y="0"/>
                  </a:moveTo>
                  <a:cubicBezTo>
                    <a:pt x="2" y="4"/>
                    <a:pt x="5" y="8"/>
                    <a:pt x="9" y="11"/>
                  </a:cubicBezTo>
                  <a:cubicBezTo>
                    <a:pt x="8" y="5"/>
                    <a:pt x="10" y="1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0" name="Freeform 52"/>
            <p:cNvSpPr>
              <a:spLocks/>
            </p:cNvSpPr>
            <p:nvPr/>
          </p:nvSpPr>
          <p:spPr bwMode="auto">
            <a:xfrm>
              <a:off x="4765" y="1607"/>
              <a:ext cx="39" cy="55"/>
            </a:xfrm>
            <a:custGeom>
              <a:avLst/>
              <a:gdLst>
                <a:gd name="T0" fmla="*/ 16 w 22"/>
                <a:gd name="T1" fmla="*/ 0 h 31"/>
                <a:gd name="T2" fmla="*/ 9 w 22"/>
                <a:gd name="T3" fmla="*/ 31 h 31"/>
                <a:gd name="T4" fmla="*/ 16 w 22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31">
                  <a:moveTo>
                    <a:pt x="16" y="0"/>
                  </a:moveTo>
                  <a:cubicBezTo>
                    <a:pt x="5" y="7"/>
                    <a:pt x="0" y="20"/>
                    <a:pt x="9" y="31"/>
                  </a:cubicBezTo>
                  <a:cubicBezTo>
                    <a:pt x="18" y="24"/>
                    <a:pt x="22" y="10"/>
                    <a:pt x="16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1" name="Freeform 53"/>
            <p:cNvSpPr>
              <a:spLocks/>
            </p:cNvSpPr>
            <p:nvPr/>
          </p:nvSpPr>
          <p:spPr bwMode="auto">
            <a:xfrm>
              <a:off x="4571" y="1674"/>
              <a:ext cx="82" cy="96"/>
            </a:xfrm>
            <a:custGeom>
              <a:avLst/>
              <a:gdLst>
                <a:gd name="T0" fmla="*/ 0 w 46"/>
                <a:gd name="T1" fmla="*/ 24 h 54"/>
                <a:gd name="T2" fmla="*/ 0 w 46"/>
                <a:gd name="T3" fmla="*/ 2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6" h="54">
                  <a:moveTo>
                    <a:pt x="0" y="24"/>
                  </a:moveTo>
                  <a:cubicBezTo>
                    <a:pt x="2" y="54"/>
                    <a:pt x="46" y="0"/>
                    <a:pt x="0" y="2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2" name="Freeform 54"/>
            <p:cNvSpPr>
              <a:spLocks/>
            </p:cNvSpPr>
            <p:nvPr/>
          </p:nvSpPr>
          <p:spPr bwMode="auto">
            <a:xfrm>
              <a:off x="4513" y="2084"/>
              <a:ext cx="28" cy="28"/>
            </a:xfrm>
            <a:custGeom>
              <a:avLst/>
              <a:gdLst>
                <a:gd name="T0" fmla="*/ 9 w 16"/>
                <a:gd name="T1" fmla="*/ 14 h 16"/>
                <a:gd name="T2" fmla="*/ 16 w 16"/>
                <a:gd name="T3" fmla="*/ 16 h 16"/>
                <a:gd name="T4" fmla="*/ 7 w 16"/>
                <a:gd name="T5" fmla="*/ 0 h 16"/>
                <a:gd name="T6" fmla="*/ 0 w 16"/>
                <a:gd name="T7" fmla="*/ 5 h 16"/>
                <a:gd name="T8" fmla="*/ 9 w 16"/>
                <a:gd name="T9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9" y="14"/>
                  </a:moveTo>
                  <a:cubicBezTo>
                    <a:pt x="12" y="14"/>
                    <a:pt x="13" y="16"/>
                    <a:pt x="16" y="16"/>
                  </a:cubicBezTo>
                  <a:cubicBezTo>
                    <a:pt x="14" y="11"/>
                    <a:pt x="10" y="4"/>
                    <a:pt x="7" y="0"/>
                  </a:cubicBezTo>
                  <a:cubicBezTo>
                    <a:pt x="5" y="2"/>
                    <a:pt x="2" y="3"/>
                    <a:pt x="0" y="5"/>
                  </a:cubicBezTo>
                  <a:cubicBezTo>
                    <a:pt x="6" y="7"/>
                    <a:pt x="6" y="11"/>
                    <a:pt x="9" y="1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3" name="Freeform 55"/>
            <p:cNvSpPr>
              <a:spLocks/>
            </p:cNvSpPr>
            <p:nvPr/>
          </p:nvSpPr>
          <p:spPr bwMode="auto">
            <a:xfrm>
              <a:off x="4557" y="2105"/>
              <a:ext cx="11" cy="11"/>
            </a:xfrm>
            <a:custGeom>
              <a:avLst/>
              <a:gdLst>
                <a:gd name="T0" fmla="*/ 0 w 6"/>
                <a:gd name="T1" fmla="*/ 0 h 6"/>
                <a:gd name="T2" fmla="*/ 3 w 6"/>
                <a:gd name="T3" fmla="*/ 6 h 6"/>
                <a:gd name="T4" fmla="*/ 6 w 6"/>
                <a:gd name="T5" fmla="*/ 2 h 6"/>
                <a:gd name="T6" fmla="*/ 0 w 6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cubicBezTo>
                    <a:pt x="0" y="0"/>
                    <a:pt x="2" y="5"/>
                    <a:pt x="3" y="6"/>
                  </a:cubicBezTo>
                  <a:cubicBezTo>
                    <a:pt x="4" y="4"/>
                    <a:pt x="5" y="3"/>
                    <a:pt x="6" y="2"/>
                  </a:cubicBezTo>
                  <a:cubicBezTo>
                    <a:pt x="4" y="0"/>
                    <a:pt x="1" y="1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4" name="Freeform 56"/>
            <p:cNvSpPr>
              <a:spLocks/>
            </p:cNvSpPr>
            <p:nvPr/>
          </p:nvSpPr>
          <p:spPr bwMode="auto">
            <a:xfrm>
              <a:off x="4401" y="2079"/>
              <a:ext cx="11" cy="16"/>
            </a:xfrm>
            <a:custGeom>
              <a:avLst/>
              <a:gdLst>
                <a:gd name="T0" fmla="*/ 0 w 6"/>
                <a:gd name="T1" fmla="*/ 0 h 9"/>
                <a:gd name="T2" fmla="*/ 6 w 6"/>
                <a:gd name="T3" fmla="*/ 9 h 9"/>
                <a:gd name="T4" fmla="*/ 2 w 6"/>
                <a:gd name="T5" fmla="*/ 0 h 9"/>
                <a:gd name="T6" fmla="*/ 0 w 6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9">
                  <a:moveTo>
                    <a:pt x="0" y="0"/>
                  </a:moveTo>
                  <a:cubicBezTo>
                    <a:pt x="2" y="3"/>
                    <a:pt x="4" y="6"/>
                    <a:pt x="6" y="9"/>
                  </a:cubicBezTo>
                  <a:cubicBezTo>
                    <a:pt x="5" y="6"/>
                    <a:pt x="3" y="3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5" name="Freeform 57"/>
            <p:cNvSpPr>
              <a:spLocks/>
            </p:cNvSpPr>
            <p:nvPr/>
          </p:nvSpPr>
          <p:spPr bwMode="auto">
            <a:xfrm>
              <a:off x="4405" y="20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6" name="Freeform 58"/>
            <p:cNvSpPr>
              <a:spLocks/>
            </p:cNvSpPr>
            <p:nvPr/>
          </p:nvSpPr>
          <p:spPr bwMode="auto">
            <a:xfrm>
              <a:off x="4405" y="2079"/>
              <a:ext cx="2" cy="2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1"/>
                    <a:pt x="1" y="1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7" name="Freeform 59"/>
            <p:cNvSpPr>
              <a:spLocks/>
            </p:cNvSpPr>
            <p:nvPr/>
          </p:nvSpPr>
          <p:spPr bwMode="auto">
            <a:xfrm>
              <a:off x="4405" y="20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8" name="Freeform 60"/>
            <p:cNvSpPr>
              <a:spLocks/>
            </p:cNvSpPr>
            <p:nvPr/>
          </p:nvSpPr>
          <p:spPr bwMode="auto">
            <a:xfrm>
              <a:off x="4382" y="2040"/>
              <a:ext cx="9" cy="16"/>
            </a:xfrm>
            <a:custGeom>
              <a:avLst/>
              <a:gdLst>
                <a:gd name="T0" fmla="*/ 5 w 5"/>
                <a:gd name="T1" fmla="*/ 9 h 9"/>
                <a:gd name="T2" fmla="*/ 0 w 5"/>
                <a:gd name="T3" fmla="*/ 1 h 9"/>
                <a:gd name="T4" fmla="*/ 5 w 5"/>
                <a:gd name="T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9">
                  <a:moveTo>
                    <a:pt x="5" y="9"/>
                  </a:moveTo>
                  <a:cubicBezTo>
                    <a:pt x="4" y="6"/>
                    <a:pt x="2" y="3"/>
                    <a:pt x="0" y="1"/>
                  </a:cubicBezTo>
                  <a:cubicBezTo>
                    <a:pt x="0" y="0"/>
                    <a:pt x="2" y="7"/>
                    <a:pt x="5" y="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09" name="Freeform 61"/>
            <p:cNvSpPr>
              <a:spLocks/>
            </p:cNvSpPr>
            <p:nvPr/>
          </p:nvSpPr>
          <p:spPr bwMode="auto">
            <a:xfrm>
              <a:off x="4928" y="1433"/>
              <a:ext cx="60" cy="62"/>
            </a:xfrm>
            <a:custGeom>
              <a:avLst/>
              <a:gdLst>
                <a:gd name="T0" fmla="*/ 13 w 34"/>
                <a:gd name="T1" fmla="*/ 14 h 35"/>
                <a:gd name="T2" fmla="*/ 15 w 34"/>
                <a:gd name="T3" fmla="*/ 23 h 35"/>
                <a:gd name="T4" fmla="*/ 17 w 34"/>
                <a:gd name="T5" fmla="*/ 35 h 35"/>
                <a:gd name="T6" fmla="*/ 25 w 34"/>
                <a:gd name="T7" fmla="*/ 9 h 35"/>
                <a:gd name="T8" fmla="*/ 13 w 34"/>
                <a:gd name="T9" fmla="*/ 1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5">
                  <a:moveTo>
                    <a:pt x="13" y="14"/>
                  </a:moveTo>
                  <a:cubicBezTo>
                    <a:pt x="16" y="17"/>
                    <a:pt x="16" y="19"/>
                    <a:pt x="15" y="23"/>
                  </a:cubicBezTo>
                  <a:cubicBezTo>
                    <a:pt x="13" y="30"/>
                    <a:pt x="13" y="33"/>
                    <a:pt x="17" y="35"/>
                  </a:cubicBezTo>
                  <a:cubicBezTo>
                    <a:pt x="22" y="29"/>
                    <a:pt x="34" y="14"/>
                    <a:pt x="25" y="9"/>
                  </a:cubicBezTo>
                  <a:cubicBezTo>
                    <a:pt x="12" y="0"/>
                    <a:pt x="0" y="23"/>
                    <a:pt x="13" y="1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0" name="Freeform 62"/>
            <p:cNvSpPr>
              <a:spLocks/>
            </p:cNvSpPr>
            <p:nvPr/>
          </p:nvSpPr>
          <p:spPr bwMode="auto">
            <a:xfrm>
              <a:off x="4972" y="1419"/>
              <a:ext cx="64" cy="44"/>
            </a:xfrm>
            <a:custGeom>
              <a:avLst/>
              <a:gdLst>
                <a:gd name="T0" fmla="*/ 26 w 36"/>
                <a:gd name="T1" fmla="*/ 19 h 25"/>
                <a:gd name="T2" fmla="*/ 12 w 36"/>
                <a:gd name="T3" fmla="*/ 25 h 25"/>
                <a:gd name="T4" fmla="*/ 26 w 36"/>
                <a:gd name="T5" fmla="*/ 19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5">
                  <a:moveTo>
                    <a:pt x="26" y="19"/>
                  </a:moveTo>
                  <a:cubicBezTo>
                    <a:pt x="36" y="0"/>
                    <a:pt x="0" y="9"/>
                    <a:pt x="12" y="25"/>
                  </a:cubicBezTo>
                  <a:cubicBezTo>
                    <a:pt x="17" y="16"/>
                    <a:pt x="20" y="19"/>
                    <a:pt x="26" y="1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1" name="Freeform 63"/>
            <p:cNvSpPr>
              <a:spLocks/>
            </p:cNvSpPr>
            <p:nvPr/>
          </p:nvSpPr>
          <p:spPr bwMode="auto">
            <a:xfrm>
              <a:off x="4960" y="1291"/>
              <a:ext cx="202" cy="158"/>
            </a:xfrm>
            <a:custGeom>
              <a:avLst/>
              <a:gdLst>
                <a:gd name="T0" fmla="*/ 30 w 114"/>
                <a:gd name="T1" fmla="*/ 66 h 89"/>
                <a:gd name="T2" fmla="*/ 0 w 114"/>
                <a:gd name="T3" fmla="*/ 82 h 89"/>
                <a:gd name="T4" fmla="*/ 44 w 114"/>
                <a:gd name="T5" fmla="*/ 86 h 89"/>
                <a:gd name="T6" fmla="*/ 60 w 114"/>
                <a:gd name="T7" fmla="*/ 80 h 89"/>
                <a:gd name="T8" fmla="*/ 59 w 114"/>
                <a:gd name="T9" fmla="*/ 72 h 89"/>
                <a:gd name="T10" fmla="*/ 90 w 114"/>
                <a:gd name="T11" fmla="*/ 67 h 89"/>
                <a:gd name="T12" fmla="*/ 90 w 114"/>
                <a:gd name="T13" fmla="*/ 73 h 89"/>
                <a:gd name="T14" fmla="*/ 101 w 114"/>
                <a:gd name="T15" fmla="*/ 0 h 89"/>
                <a:gd name="T16" fmla="*/ 102 w 114"/>
                <a:gd name="T17" fmla="*/ 3 h 89"/>
                <a:gd name="T18" fmla="*/ 91 w 114"/>
                <a:gd name="T19" fmla="*/ 23 h 89"/>
                <a:gd name="T20" fmla="*/ 63 w 114"/>
                <a:gd name="T21" fmla="*/ 52 h 89"/>
                <a:gd name="T22" fmla="*/ 62 w 114"/>
                <a:gd name="T23" fmla="*/ 46 h 89"/>
                <a:gd name="T24" fmla="*/ 30 w 114"/>
                <a:gd name="T25" fmla="*/ 6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89">
                  <a:moveTo>
                    <a:pt x="30" y="66"/>
                  </a:moveTo>
                  <a:cubicBezTo>
                    <a:pt x="16" y="65"/>
                    <a:pt x="11" y="76"/>
                    <a:pt x="0" y="82"/>
                  </a:cubicBezTo>
                  <a:cubicBezTo>
                    <a:pt x="12" y="84"/>
                    <a:pt x="48" y="65"/>
                    <a:pt x="44" y="86"/>
                  </a:cubicBezTo>
                  <a:cubicBezTo>
                    <a:pt x="50" y="89"/>
                    <a:pt x="55" y="85"/>
                    <a:pt x="60" y="80"/>
                  </a:cubicBezTo>
                  <a:cubicBezTo>
                    <a:pt x="58" y="76"/>
                    <a:pt x="59" y="75"/>
                    <a:pt x="59" y="72"/>
                  </a:cubicBezTo>
                  <a:cubicBezTo>
                    <a:pt x="68" y="81"/>
                    <a:pt x="83" y="75"/>
                    <a:pt x="90" y="67"/>
                  </a:cubicBezTo>
                  <a:cubicBezTo>
                    <a:pt x="90" y="69"/>
                    <a:pt x="90" y="71"/>
                    <a:pt x="90" y="73"/>
                  </a:cubicBezTo>
                  <a:cubicBezTo>
                    <a:pt x="104" y="63"/>
                    <a:pt x="114" y="12"/>
                    <a:pt x="101" y="0"/>
                  </a:cubicBezTo>
                  <a:cubicBezTo>
                    <a:pt x="101" y="0"/>
                    <a:pt x="102" y="3"/>
                    <a:pt x="102" y="3"/>
                  </a:cubicBezTo>
                  <a:cubicBezTo>
                    <a:pt x="90" y="2"/>
                    <a:pt x="92" y="15"/>
                    <a:pt x="91" y="23"/>
                  </a:cubicBezTo>
                  <a:cubicBezTo>
                    <a:pt x="88" y="38"/>
                    <a:pt x="76" y="47"/>
                    <a:pt x="63" y="52"/>
                  </a:cubicBezTo>
                  <a:cubicBezTo>
                    <a:pt x="62" y="49"/>
                    <a:pt x="62" y="50"/>
                    <a:pt x="62" y="46"/>
                  </a:cubicBezTo>
                  <a:cubicBezTo>
                    <a:pt x="54" y="62"/>
                    <a:pt x="47" y="66"/>
                    <a:pt x="30" y="6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2" name="Freeform 64"/>
            <p:cNvSpPr>
              <a:spLocks/>
            </p:cNvSpPr>
            <p:nvPr/>
          </p:nvSpPr>
          <p:spPr bwMode="auto">
            <a:xfrm>
              <a:off x="5118" y="1204"/>
              <a:ext cx="101" cy="83"/>
            </a:xfrm>
            <a:custGeom>
              <a:avLst/>
              <a:gdLst>
                <a:gd name="T0" fmla="*/ 8 w 57"/>
                <a:gd name="T1" fmla="*/ 25 h 47"/>
                <a:gd name="T2" fmla="*/ 2 w 57"/>
                <a:gd name="T3" fmla="*/ 47 h 47"/>
                <a:gd name="T4" fmla="*/ 13 w 57"/>
                <a:gd name="T5" fmla="*/ 42 h 47"/>
                <a:gd name="T6" fmla="*/ 6 w 57"/>
                <a:gd name="T7" fmla="*/ 37 h 47"/>
                <a:gd name="T8" fmla="*/ 30 w 57"/>
                <a:gd name="T9" fmla="*/ 38 h 47"/>
                <a:gd name="T10" fmla="*/ 57 w 57"/>
                <a:gd name="T11" fmla="*/ 25 h 47"/>
                <a:gd name="T12" fmla="*/ 55 w 57"/>
                <a:gd name="T13" fmla="*/ 16 h 47"/>
                <a:gd name="T14" fmla="*/ 21 w 57"/>
                <a:gd name="T15" fmla="*/ 0 h 47"/>
                <a:gd name="T16" fmla="*/ 8 w 57"/>
                <a:gd name="T17" fmla="*/ 25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47">
                  <a:moveTo>
                    <a:pt x="8" y="25"/>
                  </a:moveTo>
                  <a:cubicBezTo>
                    <a:pt x="5" y="26"/>
                    <a:pt x="0" y="38"/>
                    <a:pt x="2" y="47"/>
                  </a:cubicBezTo>
                  <a:cubicBezTo>
                    <a:pt x="6" y="47"/>
                    <a:pt x="10" y="45"/>
                    <a:pt x="13" y="42"/>
                  </a:cubicBezTo>
                  <a:cubicBezTo>
                    <a:pt x="10" y="40"/>
                    <a:pt x="8" y="39"/>
                    <a:pt x="6" y="37"/>
                  </a:cubicBezTo>
                  <a:cubicBezTo>
                    <a:pt x="16" y="31"/>
                    <a:pt x="21" y="33"/>
                    <a:pt x="30" y="38"/>
                  </a:cubicBezTo>
                  <a:cubicBezTo>
                    <a:pt x="33" y="40"/>
                    <a:pt x="48" y="26"/>
                    <a:pt x="57" y="25"/>
                  </a:cubicBezTo>
                  <a:cubicBezTo>
                    <a:pt x="56" y="23"/>
                    <a:pt x="55" y="17"/>
                    <a:pt x="55" y="16"/>
                  </a:cubicBezTo>
                  <a:cubicBezTo>
                    <a:pt x="40" y="19"/>
                    <a:pt x="31" y="9"/>
                    <a:pt x="21" y="0"/>
                  </a:cubicBezTo>
                  <a:cubicBezTo>
                    <a:pt x="20" y="9"/>
                    <a:pt x="20" y="22"/>
                    <a:pt x="8" y="2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3" name="Freeform 65"/>
            <p:cNvSpPr>
              <a:spLocks/>
            </p:cNvSpPr>
            <p:nvPr/>
          </p:nvSpPr>
          <p:spPr bwMode="auto">
            <a:xfrm>
              <a:off x="5217" y="1223"/>
              <a:ext cx="12" cy="16"/>
            </a:xfrm>
            <a:custGeom>
              <a:avLst/>
              <a:gdLst>
                <a:gd name="T0" fmla="*/ 0 w 7"/>
                <a:gd name="T1" fmla="*/ 9 h 9"/>
                <a:gd name="T2" fmla="*/ 7 w 7"/>
                <a:gd name="T3" fmla="*/ 0 h 9"/>
                <a:gd name="T4" fmla="*/ 0 w 7"/>
                <a:gd name="T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9">
                  <a:moveTo>
                    <a:pt x="0" y="9"/>
                  </a:moveTo>
                  <a:cubicBezTo>
                    <a:pt x="5" y="7"/>
                    <a:pt x="7" y="1"/>
                    <a:pt x="7" y="0"/>
                  </a:cubicBezTo>
                  <a:cubicBezTo>
                    <a:pt x="6" y="1"/>
                    <a:pt x="2" y="5"/>
                    <a:pt x="0" y="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4" name="Freeform 66"/>
            <p:cNvSpPr>
              <a:spLocks/>
            </p:cNvSpPr>
            <p:nvPr/>
          </p:nvSpPr>
          <p:spPr bwMode="auto">
            <a:xfrm>
              <a:off x="5251" y="1199"/>
              <a:ext cx="23" cy="19"/>
            </a:xfrm>
            <a:custGeom>
              <a:avLst/>
              <a:gdLst>
                <a:gd name="T0" fmla="*/ 0 w 13"/>
                <a:gd name="T1" fmla="*/ 11 h 11"/>
                <a:gd name="T2" fmla="*/ 13 w 13"/>
                <a:gd name="T3" fmla="*/ 4 h 11"/>
                <a:gd name="T4" fmla="*/ 0 w 13"/>
                <a:gd name="T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" h="11">
                  <a:moveTo>
                    <a:pt x="0" y="11"/>
                  </a:moveTo>
                  <a:cubicBezTo>
                    <a:pt x="4" y="8"/>
                    <a:pt x="9" y="7"/>
                    <a:pt x="13" y="4"/>
                  </a:cubicBezTo>
                  <a:cubicBezTo>
                    <a:pt x="8" y="0"/>
                    <a:pt x="3" y="4"/>
                    <a:pt x="0" y="1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5" name="Freeform 67"/>
            <p:cNvSpPr>
              <a:spLocks/>
            </p:cNvSpPr>
            <p:nvPr/>
          </p:nvSpPr>
          <p:spPr bwMode="auto">
            <a:xfrm>
              <a:off x="5286" y="1184"/>
              <a:ext cx="18" cy="15"/>
            </a:xfrm>
            <a:custGeom>
              <a:avLst/>
              <a:gdLst>
                <a:gd name="T0" fmla="*/ 4 w 10"/>
                <a:gd name="T1" fmla="*/ 5 h 8"/>
                <a:gd name="T2" fmla="*/ 10 w 10"/>
                <a:gd name="T3" fmla="*/ 0 h 8"/>
                <a:gd name="T4" fmla="*/ 4 w 10"/>
                <a:gd name="T5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8">
                  <a:moveTo>
                    <a:pt x="4" y="5"/>
                  </a:moveTo>
                  <a:cubicBezTo>
                    <a:pt x="0" y="8"/>
                    <a:pt x="9" y="1"/>
                    <a:pt x="10" y="0"/>
                  </a:cubicBezTo>
                  <a:cubicBezTo>
                    <a:pt x="5" y="0"/>
                    <a:pt x="6" y="3"/>
                    <a:pt x="4" y="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6" name="Freeform 68"/>
            <p:cNvSpPr>
              <a:spLocks/>
            </p:cNvSpPr>
            <p:nvPr/>
          </p:nvSpPr>
          <p:spPr bwMode="auto">
            <a:xfrm>
              <a:off x="5149" y="998"/>
              <a:ext cx="50" cy="192"/>
            </a:xfrm>
            <a:custGeom>
              <a:avLst/>
              <a:gdLst>
                <a:gd name="T0" fmla="*/ 21 w 28"/>
                <a:gd name="T1" fmla="*/ 65 h 108"/>
                <a:gd name="T2" fmla="*/ 28 w 28"/>
                <a:gd name="T3" fmla="*/ 70 h 108"/>
                <a:gd name="T4" fmla="*/ 9 w 28"/>
                <a:gd name="T5" fmla="*/ 0 h 108"/>
                <a:gd name="T6" fmla="*/ 1 w 28"/>
                <a:gd name="T7" fmla="*/ 24 h 108"/>
                <a:gd name="T8" fmla="*/ 5 w 28"/>
                <a:gd name="T9" fmla="*/ 51 h 108"/>
                <a:gd name="T10" fmla="*/ 4 w 28"/>
                <a:gd name="T11" fmla="*/ 108 h 108"/>
                <a:gd name="T12" fmla="*/ 21 w 28"/>
                <a:gd name="T13" fmla="*/ 103 h 108"/>
                <a:gd name="T14" fmla="*/ 21 w 28"/>
                <a:gd name="T15" fmla="*/ 6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08">
                  <a:moveTo>
                    <a:pt x="21" y="65"/>
                  </a:moveTo>
                  <a:cubicBezTo>
                    <a:pt x="23" y="67"/>
                    <a:pt x="26" y="69"/>
                    <a:pt x="28" y="70"/>
                  </a:cubicBezTo>
                  <a:cubicBezTo>
                    <a:pt x="21" y="49"/>
                    <a:pt x="20" y="15"/>
                    <a:pt x="9" y="0"/>
                  </a:cubicBezTo>
                  <a:cubicBezTo>
                    <a:pt x="10" y="10"/>
                    <a:pt x="2" y="14"/>
                    <a:pt x="1" y="24"/>
                  </a:cubicBezTo>
                  <a:cubicBezTo>
                    <a:pt x="0" y="33"/>
                    <a:pt x="5" y="42"/>
                    <a:pt x="5" y="51"/>
                  </a:cubicBezTo>
                  <a:cubicBezTo>
                    <a:pt x="7" y="70"/>
                    <a:pt x="4" y="89"/>
                    <a:pt x="4" y="108"/>
                  </a:cubicBezTo>
                  <a:cubicBezTo>
                    <a:pt x="9" y="100"/>
                    <a:pt x="15" y="98"/>
                    <a:pt x="21" y="103"/>
                  </a:cubicBezTo>
                  <a:cubicBezTo>
                    <a:pt x="11" y="93"/>
                    <a:pt x="4" y="71"/>
                    <a:pt x="21" y="6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7" name="Freeform 69"/>
            <p:cNvSpPr>
              <a:spLocks/>
            </p:cNvSpPr>
            <p:nvPr/>
          </p:nvSpPr>
          <p:spPr bwMode="auto">
            <a:xfrm>
              <a:off x="3673" y="547"/>
              <a:ext cx="8" cy="9"/>
            </a:xfrm>
            <a:custGeom>
              <a:avLst/>
              <a:gdLst>
                <a:gd name="T0" fmla="*/ 3 w 5"/>
                <a:gd name="T1" fmla="*/ 4 h 5"/>
                <a:gd name="T2" fmla="*/ 5 w 5"/>
                <a:gd name="T3" fmla="*/ 5 h 5"/>
                <a:gd name="T4" fmla="*/ 3 w 5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3" y="4"/>
                  </a:moveTo>
                  <a:cubicBezTo>
                    <a:pt x="4" y="4"/>
                    <a:pt x="4" y="4"/>
                    <a:pt x="5" y="5"/>
                  </a:cubicBezTo>
                  <a:cubicBezTo>
                    <a:pt x="5" y="3"/>
                    <a:pt x="0" y="0"/>
                    <a:pt x="3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8" name="Freeform 70"/>
            <p:cNvSpPr>
              <a:spLocks/>
            </p:cNvSpPr>
            <p:nvPr/>
          </p:nvSpPr>
          <p:spPr bwMode="auto">
            <a:xfrm>
              <a:off x="3561" y="316"/>
              <a:ext cx="335" cy="247"/>
            </a:xfrm>
            <a:custGeom>
              <a:avLst/>
              <a:gdLst>
                <a:gd name="T0" fmla="*/ 25 w 189"/>
                <a:gd name="T1" fmla="*/ 121 h 139"/>
                <a:gd name="T2" fmla="*/ 29 w 189"/>
                <a:gd name="T3" fmla="*/ 130 h 139"/>
                <a:gd name="T4" fmla="*/ 40 w 189"/>
                <a:gd name="T5" fmla="*/ 134 h 139"/>
                <a:gd name="T6" fmla="*/ 68 w 189"/>
                <a:gd name="T7" fmla="*/ 136 h 139"/>
                <a:gd name="T8" fmla="*/ 66 w 189"/>
                <a:gd name="T9" fmla="*/ 134 h 139"/>
                <a:gd name="T10" fmla="*/ 93 w 189"/>
                <a:gd name="T11" fmla="*/ 58 h 139"/>
                <a:gd name="T12" fmla="*/ 134 w 189"/>
                <a:gd name="T13" fmla="*/ 39 h 139"/>
                <a:gd name="T14" fmla="*/ 179 w 189"/>
                <a:gd name="T15" fmla="*/ 21 h 139"/>
                <a:gd name="T16" fmla="*/ 140 w 189"/>
                <a:gd name="T17" fmla="*/ 19 h 139"/>
                <a:gd name="T18" fmla="*/ 94 w 189"/>
                <a:gd name="T19" fmla="*/ 28 h 139"/>
                <a:gd name="T20" fmla="*/ 70 w 189"/>
                <a:gd name="T21" fmla="*/ 42 h 139"/>
                <a:gd name="T22" fmla="*/ 49 w 189"/>
                <a:gd name="T23" fmla="*/ 47 h 139"/>
                <a:gd name="T24" fmla="*/ 35 w 189"/>
                <a:gd name="T25" fmla="*/ 85 h 139"/>
                <a:gd name="T26" fmla="*/ 15 w 189"/>
                <a:gd name="T27" fmla="*/ 103 h 139"/>
                <a:gd name="T28" fmla="*/ 25 w 189"/>
                <a:gd name="T29" fmla="*/ 121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9" h="139">
                  <a:moveTo>
                    <a:pt x="25" y="121"/>
                  </a:moveTo>
                  <a:cubicBezTo>
                    <a:pt x="27" y="123"/>
                    <a:pt x="29" y="126"/>
                    <a:pt x="29" y="130"/>
                  </a:cubicBezTo>
                  <a:cubicBezTo>
                    <a:pt x="30" y="137"/>
                    <a:pt x="35" y="130"/>
                    <a:pt x="40" y="134"/>
                  </a:cubicBezTo>
                  <a:cubicBezTo>
                    <a:pt x="44" y="139"/>
                    <a:pt x="61" y="136"/>
                    <a:pt x="68" y="136"/>
                  </a:cubicBezTo>
                  <a:cubicBezTo>
                    <a:pt x="67" y="135"/>
                    <a:pt x="66" y="134"/>
                    <a:pt x="66" y="134"/>
                  </a:cubicBezTo>
                  <a:cubicBezTo>
                    <a:pt x="27" y="105"/>
                    <a:pt x="65" y="78"/>
                    <a:pt x="93" y="58"/>
                  </a:cubicBezTo>
                  <a:cubicBezTo>
                    <a:pt x="107" y="49"/>
                    <a:pt x="117" y="43"/>
                    <a:pt x="134" y="39"/>
                  </a:cubicBezTo>
                  <a:cubicBezTo>
                    <a:pt x="145" y="37"/>
                    <a:pt x="173" y="32"/>
                    <a:pt x="179" y="21"/>
                  </a:cubicBezTo>
                  <a:cubicBezTo>
                    <a:pt x="189" y="0"/>
                    <a:pt x="145" y="17"/>
                    <a:pt x="140" y="19"/>
                  </a:cubicBezTo>
                  <a:cubicBezTo>
                    <a:pt x="122" y="27"/>
                    <a:pt x="111" y="24"/>
                    <a:pt x="94" y="28"/>
                  </a:cubicBezTo>
                  <a:cubicBezTo>
                    <a:pt x="84" y="31"/>
                    <a:pt x="79" y="38"/>
                    <a:pt x="70" y="42"/>
                  </a:cubicBezTo>
                  <a:cubicBezTo>
                    <a:pt x="66" y="44"/>
                    <a:pt x="52" y="45"/>
                    <a:pt x="49" y="47"/>
                  </a:cubicBezTo>
                  <a:cubicBezTo>
                    <a:pt x="44" y="52"/>
                    <a:pt x="30" y="80"/>
                    <a:pt x="35" y="85"/>
                  </a:cubicBezTo>
                  <a:cubicBezTo>
                    <a:pt x="21" y="87"/>
                    <a:pt x="22" y="96"/>
                    <a:pt x="15" y="103"/>
                  </a:cubicBezTo>
                  <a:cubicBezTo>
                    <a:pt x="0" y="120"/>
                    <a:pt x="17" y="115"/>
                    <a:pt x="25" y="12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19" name="Freeform 71"/>
            <p:cNvSpPr>
              <a:spLocks noEditPoints="1"/>
            </p:cNvSpPr>
            <p:nvPr/>
          </p:nvSpPr>
          <p:spPr bwMode="auto">
            <a:xfrm>
              <a:off x="2382" y="306"/>
              <a:ext cx="3611" cy="2401"/>
            </a:xfrm>
            <a:custGeom>
              <a:avLst/>
              <a:gdLst>
                <a:gd name="T0" fmla="*/ 1825 w 2037"/>
                <a:gd name="T1" fmla="*/ 156 h 1353"/>
                <a:gd name="T2" fmla="*/ 1655 w 2037"/>
                <a:gd name="T3" fmla="*/ 121 h 1353"/>
                <a:gd name="T4" fmla="*/ 1569 w 2037"/>
                <a:gd name="T5" fmla="*/ 96 h 1353"/>
                <a:gd name="T6" fmla="*/ 1316 w 2037"/>
                <a:gd name="T7" fmla="*/ 89 h 1353"/>
                <a:gd name="T8" fmla="*/ 1188 w 2037"/>
                <a:gd name="T9" fmla="*/ 5 h 1353"/>
                <a:gd name="T10" fmla="*/ 964 w 2037"/>
                <a:gd name="T11" fmla="*/ 109 h 1353"/>
                <a:gd name="T12" fmla="*/ 881 w 2037"/>
                <a:gd name="T13" fmla="*/ 134 h 1353"/>
                <a:gd name="T14" fmla="*/ 844 w 2037"/>
                <a:gd name="T15" fmla="*/ 175 h 1353"/>
                <a:gd name="T16" fmla="*/ 677 w 2037"/>
                <a:gd name="T17" fmla="*/ 176 h 1353"/>
                <a:gd name="T18" fmla="*/ 531 w 2037"/>
                <a:gd name="T19" fmla="*/ 249 h 1353"/>
                <a:gd name="T20" fmla="*/ 489 w 2037"/>
                <a:gd name="T21" fmla="*/ 157 h 1353"/>
                <a:gd name="T22" fmla="*/ 386 w 2037"/>
                <a:gd name="T23" fmla="*/ 140 h 1353"/>
                <a:gd name="T24" fmla="*/ 344 w 2037"/>
                <a:gd name="T25" fmla="*/ 164 h 1353"/>
                <a:gd name="T26" fmla="*/ 221 w 2037"/>
                <a:gd name="T27" fmla="*/ 321 h 1353"/>
                <a:gd name="T28" fmla="*/ 350 w 2037"/>
                <a:gd name="T29" fmla="*/ 319 h 1353"/>
                <a:gd name="T30" fmla="*/ 456 w 2037"/>
                <a:gd name="T31" fmla="*/ 312 h 1353"/>
                <a:gd name="T32" fmla="*/ 384 w 2037"/>
                <a:gd name="T33" fmla="*/ 345 h 1353"/>
                <a:gd name="T34" fmla="*/ 293 w 2037"/>
                <a:gd name="T35" fmla="*/ 380 h 1353"/>
                <a:gd name="T36" fmla="*/ 249 w 2037"/>
                <a:gd name="T37" fmla="*/ 371 h 1353"/>
                <a:gd name="T38" fmla="*/ 159 w 2037"/>
                <a:gd name="T39" fmla="*/ 464 h 1353"/>
                <a:gd name="T40" fmla="*/ 105 w 2037"/>
                <a:gd name="T41" fmla="*/ 534 h 1353"/>
                <a:gd name="T42" fmla="*/ 181 w 2037"/>
                <a:gd name="T43" fmla="*/ 562 h 1353"/>
                <a:gd name="T44" fmla="*/ 315 w 2037"/>
                <a:gd name="T45" fmla="*/ 568 h 1353"/>
                <a:gd name="T46" fmla="*/ 312 w 2037"/>
                <a:gd name="T47" fmla="*/ 550 h 1353"/>
                <a:gd name="T48" fmla="*/ 397 w 2037"/>
                <a:gd name="T49" fmla="*/ 608 h 1353"/>
                <a:gd name="T50" fmla="*/ 403 w 2037"/>
                <a:gd name="T51" fmla="*/ 575 h 1353"/>
                <a:gd name="T52" fmla="*/ 522 w 2037"/>
                <a:gd name="T53" fmla="*/ 508 h 1353"/>
                <a:gd name="T54" fmla="*/ 579 w 2037"/>
                <a:gd name="T55" fmla="*/ 556 h 1353"/>
                <a:gd name="T56" fmla="*/ 479 w 2037"/>
                <a:gd name="T57" fmla="*/ 613 h 1353"/>
                <a:gd name="T58" fmla="*/ 437 w 2037"/>
                <a:gd name="T59" fmla="*/ 673 h 1353"/>
                <a:gd name="T60" fmla="*/ 296 w 2037"/>
                <a:gd name="T61" fmla="*/ 649 h 1353"/>
                <a:gd name="T62" fmla="*/ 109 w 2037"/>
                <a:gd name="T63" fmla="*/ 628 h 1353"/>
                <a:gd name="T64" fmla="*/ 18 w 2037"/>
                <a:gd name="T65" fmla="*/ 747 h 1353"/>
                <a:gd name="T66" fmla="*/ 54 w 2037"/>
                <a:gd name="T67" fmla="*/ 925 h 1353"/>
                <a:gd name="T68" fmla="*/ 258 w 2037"/>
                <a:gd name="T69" fmla="*/ 947 h 1353"/>
                <a:gd name="T70" fmla="*/ 289 w 2037"/>
                <a:gd name="T71" fmla="*/ 1135 h 1353"/>
                <a:gd name="T72" fmla="*/ 370 w 2037"/>
                <a:gd name="T73" fmla="*/ 1350 h 1353"/>
                <a:gd name="T74" fmla="*/ 515 w 2037"/>
                <a:gd name="T75" fmla="*/ 1239 h 1353"/>
                <a:gd name="T76" fmla="*/ 551 w 2037"/>
                <a:gd name="T77" fmla="*/ 1041 h 1353"/>
                <a:gd name="T78" fmla="*/ 652 w 2037"/>
                <a:gd name="T79" fmla="*/ 879 h 1353"/>
                <a:gd name="T80" fmla="*/ 483 w 2037"/>
                <a:gd name="T81" fmla="*/ 685 h 1353"/>
                <a:gd name="T82" fmla="*/ 612 w 2037"/>
                <a:gd name="T83" fmla="*/ 866 h 1353"/>
                <a:gd name="T84" fmla="*/ 743 w 2037"/>
                <a:gd name="T85" fmla="*/ 749 h 1353"/>
                <a:gd name="T86" fmla="*/ 777 w 2037"/>
                <a:gd name="T87" fmla="*/ 739 h 1353"/>
                <a:gd name="T88" fmla="*/ 894 w 2037"/>
                <a:gd name="T89" fmla="*/ 836 h 1353"/>
                <a:gd name="T90" fmla="*/ 1017 w 2037"/>
                <a:gd name="T91" fmla="*/ 776 h 1353"/>
                <a:gd name="T92" fmla="*/ 1151 w 2037"/>
                <a:gd name="T93" fmla="*/ 852 h 1353"/>
                <a:gd name="T94" fmla="*/ 1241 w 2037"/>
                <a:gd name="T95" fmla="*/ 872 h 1353"/>
                <a:gd name="T96" fmla="*/ 1339 w 2037"/>
                <a:gd name="T97" fmla="*/ 738 h 1353"/>
                <a:gd name="T98" fmla="*/ 1341 w 2037"/>
                <a:gd name="T99" fmla="*/ 628 h 1353"/>
                <a:gd name="T100" fmla="*/ 1415 w 2037"/>
                <a:gd name="T101" fmla="*/ 602 h 1353"/>
                <a:gd name="T102" fmla="*/ 1517 w 2037"/>
                <a:gd name="T103" fmla="*/ 510 h 1353"/>
                <a:gd name="T104" fmla="*/ 1528 w 2037"/>
                <a:gd name="T105" fmla="*/ 359 h 1353"/>
                <a:gd name="T106" fmla="*/ 1708 w 2037"/>
                <a:gd name="T107" fmla="*/ 289 h 1353"/>
                <a:gd name="T108" fmla="*/ 1714 w 2037"/>
                <a:gd name="T109" fmla="*/ 433 h 1353"/>
                <a:gd name="T110" fmla="*/ 1813 w 2037"/>
                <a:gd name="T111" fmla="*/ 309 h 1353"/>
                <a:gd name="T112" fmla="*/ 1939 w 2037"/>
                <a:gd name="T113" fmla="*/ 229 h 1353"/>
                <a:gd name="T114" fmla="*/ 683 w 2037"/>
                <a:gd name="T115" fmla="*/ 573 h 1353"/>
                <a:gd name="T116" fmla="*/ 700 w 2037"/>
                <a:gd name="T117" fmla="*/ 506 h 1353"/>
                <a:gd name="T118" fmla="*/ 776 w 2037"/>
                <a:gd name="T119" fmla="*/ 627 h 1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037" h="1353">
                  <a:moveTo>
                    <a:pt x="1961" y="184"/>
                  </a:moveTo>
                  <a:cubicBezTo>
                    <a:pt x="1958" y="168"/>
                    <a:pt x="1948" y="174"/>
                    <a:pt x="1937" y="169"/>
                  </a:cubicBezTo>
                  <a:cubicBezTo>
                    <a:pt x="1933" y="167"/>
                    <a:pt x="1925" y="158"/>
                    <a:pt x="1922" y="157"/>
                  </a:cubicBezTo>
                  <a:cubicBezTo>
                    <a:pt x="1917" y="156"/>
                    <a:pt x="1913" y="161"/>
                    <a:pt x="1907" y="159"/>
                  </a:cubicBezTo>
                  <a:cubicBezTo>
                    <a:pt x="1886" y="152"/>
                    <a:pt x="1868" y="142"/>
                    <a:pt x="1843" y="154"/>
                  </a:cubicBezTo>
                  <a:cubicBezTo>
                    <a:pt x="1857" y="168"/>
                    <a:pt x="1840" y="168"/>
                    <a:pt x="1832" y="166"/>
                  </a:cubicBezTo>
                  <a:cubicBezTo>
                    <a:pt x="1826" y="165"/>
                    <a:pt x="1836" y="155"/>
                    <a:pt x="1825" y="156"/>
                  </a:cubicBezTo>
                  <a:cubicBezTo>
                    <a:pt x="1818" y="157"/>
                    <a:pt x="1813" y="154"/>
                    <a:pt x="1807" y="152"/>
                  </a:cubicBezTo>
                  <a:cubicBezTo>
                    <a:pt x="1799" y="151"/>
                    <a:pt x="1799" y="157"/>
                    <a:pt x="1793" y="157"/>
                  </a:cubicBezTo>
                  <a:cubicBezTo>
                    <a:pt x="1786" y="157"/>
                    <a:pt x="1780" y="153"/>
                    <a:pt x="1775" y="153"/>
                  </a:cubicBezTo>
                  <a:cubicBezTo>
                    <a:pt x="1763" y="153"/>
                    <a:pt x="1752" y="152"/>
                    <a:pt x="1741" y="153"/>
                  </a:cubicBezTo>
                  <a:cubicBezTo>
                    <a:pt x="1742" y="129"/>
                    <a:pt x="1716" y="126"/>
                    <a:pt x="1696" y="129"/>
                  </a:cubicBezTo>
                  <a:cubicBezTo>
                    <a:pt x="1687" y="130"/>
                    <a:pt x="1673" y="133"/>
                    <a:pt x="1665" y="131"/>
                  </a:cubicBezTo>
                  <a:cubicBezTo>
                    <a:pt x="1657" y="128"/>
                    <a:pt x="1660" y="125"/>
                    <a:pt x="1655" y="121"/>
                  </a:cubicBezTo>
                  <a:cubicBezTo>
                    <a:pt x="1654" y="118"/>
                    <a:pt x="1653" y="115"/>
                    <a:pt x="1653" y="112"/>
                  </a:cubicBezTo>
                  <a:cubicBezTo>
                    <a:pt x="1650" y="112"/>
                    <a:pt x="1647" y="112"/>
                    <a:pt x="1644" y="112"/>
                  </a:cubicBezTo>
                  <a:cubicBezTo>
                    <a:pt x="1638" y="108"/>
                    <a:pt x="1624" y="103"/>
                    <a:pt x="1618" y="102"/>
                  </a:cubicBezTo>
                  <a:cubicBezTo>
                    <a:pt x="1611" y="100"/>
                    <a:pt x="1590" y="102"/>
                    <a:pt x="1588" y="100"/>
                  </a:cubicBezTo>
                  <a:cubicBezTo>
                    <a:pt x="1585" y="97"/>
                    <a:pt x="1581" y="96"/>
                    <a:pt x="1578" y="95"/>
                  </a:cubicBezTo>
                  <a:cubicBezTo>
                    <a:pt x="1574" y="80"/>
                    <a:pt x="1555" y="81"/>
                    <a:pt x="1546" y="93"/>
                  </a:cubicBezTo>
                  <a:cubicBezTo>
                    <a:pt x="1553" y="92"/>
                    <a:pt x="1561" y="95"/>
                    <a:pt x="1569" y="96"/>
                  </a:cubicBezTo>
                  <a:cubicBezTo>
                    <a:pt x="1558" y="100"/>
                    <a:pt x="1549" y="113"/>
                    <a:pt x="1543" y="121"/>
                  </a:cubicBezTo>
                  <a:cubicBezTo>
                    <a:pt x="1539" y="126"/>
                    <a:pt x="1493" y="129"/>
                    <a:pt x="1486" y="128"/>
                  </a:cubicBezTo>
                  <a:cubicBezTo>
                    <a:pt x="1475" y="125"/>
                    <a:pt x="1477" y="117"/>
                    <a:pt x="1464" y="119"/>
                  </a:cubicBezTo>
                  <a:cubicBezTo>
                    <a:pt x="1458" y="120"/>
                    <a:pt x="1453" y="136"/>
                    <a:pt x="1443" y="133"/>
                  </a:cubicBezTo>
                  <a:cubicBezTo>
                    <a:pt x="1420" y="125"/>
                    <a:pt x="1449" y="92"/>
                    <a:pt x="1431" y="88"/>
                  </a:cubicBezTo>
                  <a:cubicBezTo>
                    <a:pt x="1417" y="84"/>
                    <a:pt x="1375" y="66"/>
                    <a:pt x="1379" y="96"/>
                  </a:cubicBezTo>
                  <a:cubicBezTo>
                    <a:pt x="1360" y="80"/>
                    <a:pt x="1334" y="103"/>
                    <a:pt x="1316" y="89"/>
                  </a:cubicBezTo>
                  <a:cubicBezTo>
                    <a:pt x="1302" y="79"/>
                    <a:pt x="1263" y="87"/>
                    <a:pt x="1260" y="68"/>
                  </a:cubicBezTo>
                  <a:cubicBezTo>
                    <a:pt x="1251" y="81"/>
                    <a:pt x="1238" y="84"/>
                    <a:pt x="1226" y="93"/>
                  </a:cubicBezTo>
                  <a:cubicBezTo>
                    <a:pt x="1221" y="68"/>
                    <a:pt x="1270" y="68"/>
                    <a:pt x="1281" y="50"/>
                  </a:cubicBezTo>
                  <a:cubicBezTo>
                    <a:pt x="1290" y="35"/>
                    <a:pt x="1282" y="32"/>
                    <a:pt x="1271" y="26"/>
                  </a:cubicBezTo>
                  <a:cubicBezTo>
                    <a:pt x="1260" y="21"/>
                    <a:pt x="1243" y="15"/>
                    <a:pt x="1231" y="21"/>
                  </a:cubicBezTo>
                  <a:cubicBezTo>
                    <a:pt x="1218" y="28"/>
                    <a:pt x="1213" y="6"/>
                    <a:pt x="1204" y="6"/>
                  </a:cubicBezTo>
                  <a:cubicBezTo>
                    <a:pt x="1197" y="7"/>
                    <a:pt x="1195" y="0"/>
                    <a:pt x="1188" y="5"/>
                  </a:cubicBezTo>
                  <a:cubicBezTo>
                    <a:pt x="1183" y="9"/>
                    <a:pt x="1179" y="10"/>
                    <a:pt x="1173" y="11"/>
                  </a:cubicBezTo>
                  <a:cubicBezTo>
                    <a:pt x="1168" y="11"/>
                    <a:pt x="1113" y="59"/>
                    <a:pt x="1114" y="29"/>
                  </a:cubicBezTo>
                  <a:cubicBezTo>
                    <a:pt x="1102" y="40"/>
                    <a:pt x="1081" y="36"/>
                    <a:pt x="1065" y="40"/>
                  </a:cubicBezTo>
                  <a:cubicBezTo>
                    <a:pt x="1057" y="43"/>
                    <a:pt x="1051" y="48"/>
                    <a:pt x="1044" y="49"/>
                  </a:cubicBezTo>
                  <a:cubicBezTo>
                    <a:pt x="1028" y="52"/>
                    <a:pt x="1033" y="54"/>
                    <a:pt x="1024" y="65"/>
                  </a:cubicBezTo>
                  <a:cubicBezTo>
                    <a:pt x="1008" y="83"/>
                    <a:pt x="1002" y="71"/>
                    <a:pt x="982" y="76"/>
                  </a:cubicBezTo>
                  <a:cubicBezTo>
                    <a:pt x="968" y="79"/>
                    <a:pt x="950" y="94"/>
                    <a:pt x="964" y="109"/>
                  </a:cubicBezTo>
                  <a:cubicBezTo>
                    <a:pt x="945" y="121"/>
                    <a:pt x="931" y="93"/>
                    <a:pt x="914" y="122"/>
                  </a:cubicBezTo>
                  <a:cubicBezTo>
                    <a:pt x="912" y="114"/>
                    <a:pt x="910" y="107"/>
                    <a:pt x="906" y="100"/>
                  </a:cubicBezTo>
                  <a:cubicBezTo>
                    <a:pt x="904" y="111"/>
                    <a:pt x="892" y="114"/>
                    <a:pt x="882" y="117"/>
                  </a:cubicBezTo>
                  <a:cubicBezTo>
                    <a:pt x="901" y="126"/>
                    <a:pt x="891" y="133"/>
                    <a:pt x="892" y="149"/>
                  </a:cubicBezTo>
                  <a:cubicBezTo>
                    <a:pt x="893" y="156"/>
                    <a:pt x="906" y="191"/>
                    <a:pt x="886" y="177"/>
                  </a:cubicBezTo>
                  <a:cubicBezTo>
                    <a:pt x="889" y="180"/>
                    <a:pt x="880" y="156"/>
                    <a:pt x="880" y="158"/>
                  </a:cubicBezTo>
                  <a:cubicBezTo>
                    <a:pt x="879" y="149"/>
                    <a:pt x="881" y="142"/>
                    <a:pt x="881" y="134"/>
                  </a:cubicBezTo>
                  <a:cubicBezTo>
                    <a:pt x="880" y="125"/>
                    <a:pt x="872" y="124"/>
                    <a:pt x="875" y="115"/>
                  </a:cubicBezTo>
                  <a:cubicBezTo>
                    <a:pt x="878" y="107"/>
                    <a:pt x="881" y="104"/>
                    <a:pt x="876" y="96"/>
                  </a:cubicBezTo>
                  <a:cubicBezTo>
                    <a:pt x="874" y="98"/>
                    <a:pt x="871" y="99"/>
                    <a:pt x="869" y="100"/>
                  </a:cubicBezTo>
                  <a:cubicBezTo>
                    <a:pt x="866" y="98"/>
                    <a:pt x="863" y="95"/>
                    <a:pt x="860" y="93"/>
                  </a:cubicBezTo>
                  <a:cubicBezTo>
                    <a:pt x="857" y="96"/>
                    <a:pt x="856" y="99"/>
                    <a:pt x="855" y="102"/>
                  </a:cubicBezTo>
                  <a:cubicBezTo>
                    <a:pt x="844" y="104"/>
                    <a:pt x="834" y="105"/>
                    <a:pt x="828" y="119"/>
                  </a:cubicBezTo>
                  <a:cubicBezTo>
                    <a:pt x="815" y="150"/>
                    <a:pt x="835" y="148"/>
                    <a:pt x="844" y="175"/>
                  </a:cubicBezTo>
                  <a:cubicBezTo>
                    <a:pt x="822" y="180"/>
                    <a:pt x="761" y="128"/>
                    <a:pt x="763" y="174"/>
                  </a:cubicBezTo>
                  <a:cubicBezTo>
                    <a:pt x="763" y="187"/>
                    <a:pt x="744" y="171"/>
                    <a:pt x="744" y="171"/>
                  </a:cubicBezTo>
                  <a:cubicBezTo>
                    <a:pt x="736" y="172"/>
                    <a:pt x="727" y="179"/>
                    <a:pt x="722" y="179"/>
                  </a:cubicBezTo>
                  <a:cubicBezTo>
                    <a:pt x="716" y="177"/>
                    <a:pt x="715" y="176"/>
                    <a:pt x="709" y="180"/>
                  </a:cubicBezTo>
                  <a:cubicBezTo>
                    <a:pt x="699" y="186"/>
                    <a:pt x="706" y="176"/>
                    <a:pt x="697" y="175"/>
                  </a:cubicBezTo>
                  <a:cubicBezTo>
                    <a:pt x="692" y="175"/>
                    <a:pt x="692" y="166"/>
                    <a:pt x="686" y="171"/>
                  </a:cubicBezTo>
                  <a:cubicBezTo>
                    <a:pt x="682" y="174"/>
                    <a:pt x="681" y="177"/>
                    <a:pt x="677" y="176"/>
                  </a:cubicBezTo>
                  <a:cubicBezTo>
                    <a:pt x="663" y="173"/>
                    <a:pt x="665" y="182"/>
                    <a:pt x="655" y="188"/>
                  </a:cubicBezTo>
                  <a:cubicBezTo>
                    <a:pt x="657" y="187"/>
                    <a:pt x="627" y="203"/>
                    <a:pt x="632" y="203"/>
                  </a:cubicBezTo>
                  <a:cubicBezTo>
                    <a:pt x="606" y="204"/>
                    <a:pt x="624" y="165"/>
                    <a:pt x="600" y="180"/>
                  </a:cubicBezTo>
                  <a:cubicBezTo>
                    <a:pt x="598" y="182"/>
                    <a:pt x="597" y="201"/>
                    <a:pt x="599" y="205"/>
                  </a:cubicBezTo>
                  <a:cubicBezTo>
                    <a:pt x="605" y="215"/>
                    <a:pt x="586" y="217"/>
                    <a:pt x="580" y="216"/>
                  </a:cubicBezTo>
                  <a:cubicBezTo>
                    <a:pt x="561" y="211"/>
                    <a:pt x="559" y="253"/>
                    <a:pt x="531" y="235"/>
                  </a:cubicBezTo>
                  <a:cubicBezTo>
                    <a:pt x="532" y="239"/>
                    <a:pt x="530" y="244"/>
                    <a:pt x="531" y="249"/>
                  </a:cubicBezTo>
                  <a:cubicBezTo>
                    <a:pt x="507" y="243"/>
                    <a:pt x="520" y="221"/>
                    <a:pt x="503" y="212"/>
                  </a:cubicBezTo>
                  <a:cubicBezTo>
                    <a:pt x="517" y="217"/>
                    <a:pt x="548" y="225"/>
                    <a:pt x="560" y="217"/>
                  </a:cubicBezTo>
                  <a:cubicBezTo>
                    <a:pt x="568" y="211"/>
                    <a:pt x="573" y="204"/>
                    <a:pt x="566" y="196"/>
                  </a:cubicBezTo>
                  <a:cubicBezTo>
                    <a:pt x="563" y="192"/>
                    <a:pt x="560" y="192"/>
                    <a:pt x="556" y="189"/>
                  </a:cubicBezTo>
                  <a:cubicBezTo>
                    <a:pt x="554" y="186"/>
                    <a:pt x="553" y="183"/>
                    <a:pt x="551" y="179"/>
                  </a:cubicBezTo>
                  <a:cubicBezTo>
                    <a:pt x="548" y="181"/>
                    <a:pt x="544" y="182"/>
                    <a:pt x="541" y="183"/>
                  </a:cubicBezTo>
                  <a:cubicBezTo>
                    <a:pt x="525" y="175"/>
                    <a:pt x="505" y="166"/>
                    <a:pt x="489" y="157"/>
                  </a:cubicBezTo>
                  <a:cubicBezTo>
                    <a:pt x="479" y="150"/>
                    <a:pt x="434" y="167"/>
                    <a:pt x="462" y="141"/>
                  </a:cubicBezTo>
                  <a:cubicBezTo>
                    <a:pt x="448" y="142"/>
                    <a:pt x="437" y="126"/>
                    <a:pt x="430" y="145"/>
                  </a:cubicBezTo>
                  <a:cubicBezTo>
                    <a:pt x="430" y="141"/>
                    <a:pt x="429" y="137"/>
                    <a:pt x="429" y="133"/>
                  </a:cubicBezTo>
                  <a:cubicBezTo>
                    <a:pt x="425" y="138"/>
                    <a:pt x="420" y="141"/>
                    <a:pt x="416" y="146"/>
                  </a:cubicBezTo>
                  <a:cubicBezTo>
                    <a:pt x="418" y="143"/>
                    <a:pt x="420" y="139"/>
                    <a:pt x="423" y="136"/>
                  </a:cubicBezTo>
                  <a:cubicBezTo>
                    <a:pt x="415" y="135"/>
                    <a:pt x="410" y="137"/>
                    <a:pt x="404" y="142"/>
                  </a:cubicBezTo>
                  <a:cubicBezTo>
                    <a:pt x="402" y="143"/>
                    <a:pt x="392" y="139"/>
                    <a:pt x="386" y="140"/>
                  </a:cubicBezTo>
                  <a:cubicBezTo>
                    <a:pt x="388" y="141"/>
                    <a:pt x="389" y="142"/>
                    <a:pt x="391" y="144"/>
                  </a:cubicBezTo>
                  <a:cubicBezTo>
                    <a:pt x="384" y="147"/>
                    <a:pt x="383" y="148"/>
                    <a:pt x="377" y="153"/>
                  </a:cubicBezTo>
                  <a:cubicBezTo>
                    <a:pt x="377" y="151"/>
                    <a:pt x="377" y="149"/>
                    <a:pt x="377" y="147"/>
                  </a:cubicBezTo>
                  <a:cubicBezTo>
                    <a:pt x="369" y="152"/>
                    <a:pt x="369" y="148"/>
                    <a:pt x="365" y="156"/>
                  </a:cubicBezTo>
                  <a:cubicBezTo>
                    <a:pt x="365" y="154"/>
                    <a:pt x="365" y="153"/>
                    <a:pt x="365" y="152"/>
                  </a:cubicBezTo>
                  <a:cubicBezTo>
                    <a:pt x="352" y="158"/>
                    <a:pt x="344" y="156"/>
                    <a:pt x="335" y="167"/>
                  </a:cubicBezTo>
                  <a:cubicBezTo>
                    <a:pt x="338" y="166"/>
                    <a:pt x="341" y="165"/>
                    <a:pt x="344" y="164"/>
                  </a:cubicBezTo>
                  <a:cubicBezTo>
                    <a:pt x="341" y="171"/>
                    <a:pt x="335" y="175"/>
                    <a:pt x="329" y="175"/>
                  </a:cubicBezTo>
                  <a:cubicBezTo>
                    <a:pt x="325" y="182"/>
                    <a:pt x="323" y="190"/>
                    <a:pt x="317" y="195"/>
                  </a:cubicBezTo>
                  <a:cubicBezTo>
                    <a:pt x="309" y="201"/>
                    <a:pt x="295" y="204"/>
                    <a:pt x="295" y="215"/>
                  </a:cubicBezTo>
                  <a:cubicBezTo>
                    <a:pt x="295" y="233"/>
                    <a:pt x="268" y="247"/>
                    <a:pt x="255" y="256"/>
                  </a:cubicBezTo>
                  <a:cubicBezTo>
                    <a:pt x="257" y="257"/>
                    <a:pt x="260" y="257"/>
                    <a:pt x="263" y="258"/>
                  </a:cubicBezTo>
                  <a:cubicBezTo>
                    <a:pt x="245" y="260"/>
                    <a:pt x="196" y="302"/>
                    <a:pt x="230" y="312"/>
                  </a:cubicBezTo>
                  <a:cubicBezTo>
                    <a:pt x="227" y="314"/>
                    <a:pt x="224" y="319"/>
                    <a:pt x="221" y="321"/>
                  </a:cubicBezTo>
                  <a:cubicBezTo>
                    <a:pt x="234" y="319"/>
                    <a:pt x="233" y="325"/>
                    <a:pt x="221" y="330"/>
                  </a:cubicBezTo>
                  <a:cubicBezTo>
                    <a:pt x="235" y="342"/>
                    <a:pt x="264" y="337"/>
                    <a:pt x="271" y="319"/>
                  </a:cubicBezTo>
                  <a:cubicBezTo>
                    <a:pt x="274" y="322"/>
                    <a:pt x="276" y="326"/>
                    <a:pt x="279" y="329"/>
                  </a:cubicBezTo>
                  <a:cubicBezTo>
                    <a:pt x="277" y="328"/>
                    <a:pt x="287" y="346"/>
                    <a:pt x="287" y="346"/>
                  </a:cubicBezTo>
                  <a:cubicBezTo>
                    <a:pt x="289" y="361"/>
                    <a:pt x="290" y="368"/>
                    <a:pt x="299" y="383"/>
                  </a:cubicBezTo>
                  <a:cubicBezTo>
                    <a:pt x="319" y="372"/>
                    <a:pt x="329" y="363"/>
                    <a:pt x="330" y="343"/>
                  </a:cubicBezTo>
                  <a:cubicBezTo>
                    <a:pt x="331" y="329"/>
                    <a:pt x="346" y="331"/>
                    <a:pt x="350" y="319"/>
                  </a:cubicBezTo>
                  <a:cubicBezTo>
                    <a:pt x="354" y="306"/>
                    <a:pt x="339" y="305"/>
                    <a:pt x="338" y="294"/>
                  </a:cubicBezTo>
                  <a:cubicBezTo>
                    <a:pt x="336" y="268"/>
                    <a:pt x="358" y="263"/>
                    <a:pt x="375" y="248"/>
                  </a:cubicBezTo>
                  <a:cubicBezTo>
                    <a:pt x="385" y="240"/>
                    <a:pt x="373" y="234"/>
                    <a:pt x="390" y="226"/>
                  </a:cubicBezTo>
                  <a:cubicBezTo>
                    <a:pt x="405" y="220"/>
                    <a:pt x="409" y="221"/>
                    <a:pt x="421" y="233"/>
                  </a:cubicBezTo>
                  <a:cubicBezTo>
                    <a:pt x="407" y="238"/>
                    <a:pt x="353" y="277"/>
                    <a:pt x="381" y="288"/>
                  </a:cubicBezTo>
                  <a:cubicBezTo>
                    <a:pt x="358" y="300"/>
                    <a:pt x="398" y="313"/>
                    <a:pt x="407" y="312"/>
                  </a:cubicBezTo>
                  <a:cubicBezTo>
                    <a:pt x="430" y="310"/>
                    <a:pt x="438" y="293"/>
                    <a:pt x="456" y="312"/>
                  </a:cubicBezTo>
                  <a:cubicBezTo>
                    <a:pt x="438" y="329"/>
                    <a:pt x="410" y="306"/>
                    <a:pt x="397" y="330"/>
                  </a:cubicBezTo>
                  <a:cubicBezTo>
                    <a:pt x="415" y="337"/>
                    <a:pt x="400" y="359"/>
                    <a:pt x="390" y="344"/>
                  </a:cubicBezTo>
                  <a:cubicBezTo>
                    <a:pt x="390" y="342"/>
                    <a:pt x="391" y="341"/>
                    <a:pt x="392" y="340"/>
                  </a:cubicBezTo>
                  <a:cubicBezTo>
                    <a:pt x="392" y="336"/>
                    <a:pt x="397" y="335"/>
                    <a:pt x="391" y="332"/>
                  </a:cubicBezTo>
                  <a:cubicBezTo>
                    <a:pt x="388" y="337"/>
                    <a:pt x="390" y="335"/>
                    <a:pt x="390" y="340"/>
                  </a:cubicBezTo>
                  <a:cubicBezTo>
                    <a:pt x="387" y="341"/>
                    <a:pt x="385" y="342"/>
                    <a:pt x="382" y="342"/>
                  </a:cubicBezTo>
                  <a:cubicBezTo>
                    <a:pt x="383" y="343"/>
                    <a:pt x="384" y="344"/>
                    <a:pt x="384" y="345"/>
                  </a:cubicBezTo>
                  <a:cubicBezTo>
                    <a:pt x="375" y="357"/>
                    <a:pt x="363" y="389"/>
                    <a:pt x="365" y="393"/>
                  </a:cubicBezTo>
                  <a:cubicBezTo>
                    <a:pt x="361" y="393"/>
                    <a:pt x="354" y="394"/>
                    <a:pt x="350" y="393"/>
                  </a:cubicBezTo>
                  <a:cubicBezTo>
                    <a:pt x="351" y="390"/>
                    <a:pt x="353" y="388"/>
                    <a:pt x="354" y="386"/>
                  </a:cubicBezTo>
                  <a:cubicBezTo>
                    <a:pt x="340" y="380"/>
                    <a:pt x="336" y="392"/>
                    <a:pt x="324" y="396"/>
                  </a:cubicBezTo>
                  <a:cubicBezTo>
                    <a:pt x="315" y="399"/>
                    <a:pt x="301" y="400"/>
                    <a:pt x="302" y="391"/>
                  </a:cubicBezTo>
                  <a:cubicBezTo>
                    <a:pt x="297" y="390"/>
                    <a:pt x="292" y="391"/>
                    <a:pt x="287" y="394"/>
                  </a:cubicBezTo>
                  <a:cubicBezTo>
                    <a:pt x="291" y="390"/>
                    <a:pt x="294" y="385"/>
                    <a:pt x="293" y="380"/>
                  </a:cubicBezTo>
                  <a:cubicBezTo>
                    <a:pt x="288" y="368"/>
                    <a:pt x="271" y="383"/>
                    <a:pt x="285" y="390"/>
                  </a:cubicBezTo>
                  <a:cubicBezTo>
                    <a:pt x="284" y="392"/>
                    <a:pt x="282" y="393"/>
                    <a:pt x="281" y="395"/>
                  </a:cubicBezTo>
                  <a:cubicBezTo>
                    <a:pt x="281" y="396"/>
                    <a:pt x="282" y="397"/>
                    <a:pt x="283" y="396"/>
                  </a:cubicBezTo>
                  <a:cubicBezTo>
                    <a:pt x="281" y="398"/>
                    <a:pt x="280" y="399"/>
                    <a:pt x="278" y="400"/>
                  </a:cubicBezTo>
                  <a:cubicBezTo>
                    <a:pt x="268" y="393"/>
                    <a:pt x="255" y="375"/>
                    <a:pt x="276" y="366"/>
                  </a:cubicBezTo>
                  <a:cubicBezTo>
                    <a:pt x="269" y="361"/>
                    <a:pt x="270" y="352"/>
                    <a:pt x="274" y="344"/>
                  </a:cubicBezTo>
                  <a:cubicBezTo>
                    <a:pt x="267" y="352"/>
                    <a:pt x="244" y="357"/>
                    <a:pt x="249" y="371"/>
                  </a:cubicBezTo>
                  <a:cubicBezTo>
                    <a:pt x="251" y="379"/>
                    <a:pt x="252" y="386"/>
                    <a:pt x="254" y="393"/>
                  </a:cubicBezTo>
                  <a:cubicBezTo>
                    <a:pt x="258" y="407"/>
                    <a:pt x="248" y="401"/>
                    <a:pt x="242" y="403"/>
                  </a:cubicBezTo>
                  <a:cubicBezTo>
                    <a:pt x="229" y="409"/>
                    <a:pt x="226" y="408"/>
                    <a:pt x="218" y="417"/>
                  </a:cubicBezTo>
                  <a:cubicBezTo>
                    <a:pt x="207" y="430"/>
                    <a:pt x="209" y="439"/>
                    <a:pt x="187" y="437"/>
                  </a:cubicBezTo>
                  <a:cubicBezTo>
                    <a:pt x="193" y="460"/>
                    <a:pt x="172" y="447"/>
                    <a:pt x="168" y="463"/>
                  </a:cubicBezTo>
                  <a:cubicBezTo>
                    <a:pt x="164" y="459"/>
                    <a:pt x="157" y="458"/>
                    <a:pt x="153" y="454"/>
                  </a:cubicBezTo>
                  <a:cubicBezTo>
                    <a:pt x="155" y="457"/>
                    <a:pt x="155" y="460"/>
                    <a:pt x="159" y="464"/>
                  </a:cubicBezTo>
                  <a:cubicBezTo>
                    <a:pt x="149" y="478"/>
                    <a:pt x="138" y="464"/>
                    <a:pt x="125" y="473"/>
                  </a:cubicBezTo>
                  <a:cubicBezTo>
                    <a:pt x="132" y="479"/>
                    <a:pt x="140" y="485"/>
                    <a:pt x="150" y="485"/>
                  </a:cubicBezTo>
                  <a:cubicBezTo>
                    <a:pt x="155" y="485"/>
                    <a:pt x="162" y="503"/>
                    <a:pt x="164" y="508"/>
                  </a:cubicBezTo>
                  <a:cubicBezTo>
                    <a:pt x="163" y="509"/>
                    <a:pt x="161" y="509"/>
                    <a:pt x="159" y="509"/>
                  </a:cubicBezTo>
                  <a:cubicBezTo>
                    <a:pt x="178" y="525"/>
                    <a:pt x="148" y="534"/>
                    <a:pt x="135" y="531"/>
                  </a:cubicBezTo>
                  <a:cubicBezTo>
                    <a:pt x="129" y="529"/>
                    <a:pt x="123" y="530"/>
                    <a:pt x="117" y="530"/>
                  </a:cubicBezTo>
                  <a:cubicBezTo>
                    <a:pt x="113" y="530"/>
                    <a:pt x="109" y="534"/>
                    <a:pt x="105" y="534"/>
                  </a:cubicBezTo>
                  <a:cubicBezTo>
                    <a:pt x="101" y="534"/>
                    <a:pt x="98" y="527"/>
                    <a:pt x="96" y="527"/>
                  </a:cubicBezTo>
                  <a:cubicBezTo>
                    <a:pt x="89" y="529"/>
                    <a:pt x="77" y="534"/>
                    <a:pt x="81" y="542"/>
                  </a:cubicBezTo>
                  <a:cubicBezTo>
                    <a:pt x="88" y="554"/>
                    <a:pt x="83" y="558"/>
                    <a:pt x="82" y="570"/>
                  </a:cubicBezTo>
                  <a:cubicBezTo>
                    <a:pt x="81" y="584"/>
                    <a:pt x="87" y="597"/>
                    <a:pt x="87" y="611"/>
                  </a:cubicBezTo>
                  <a:cubicBezTo>
                    <a:pt x="103" y="591"/>
                    <a:pt x="110" y="622"/>
                    <a:pt x="121" y="616"/>
                  </a:cubicBezTo>
                  <a:cubicBezTo>
                    <a:pt x="134" y="609"/>
                    <a:pt x="147" y="613"/>
                    <a:pt x="159" y="603"/>
                  </a:cubicBezTo>
                  <a:cubicBezTo>
                    <a:pt x="173" y="590"/>
                    <a:pt x="167" y="573"/>
                    <a:pt x="181" y="562"/>
                  </a:cubicBezTo>
                  <a:cubicBezTo>
                    <a:pt x="187" y="558"/>
                    <a:pt x="198" y="556"/>
                    <a:pt x="202" y="549"/>
                  </a:cubicBezTo>
                  <a:cubicBezTo>
                    <a:pt x="202" y="548"/>
                    <a:pt x="190" y="530"/>
                    <a:pt x="206" y="532"/>
                  </a:cubicBezTo>
                  <a:cubicBezTo>
                    <a:pt x="216" y="534"/>
                    <a:pt x="220" y="537"/>
                    <a:pt x="230" y="534"/>
                  </a:cubicBezTo>
                  <a:cubicBezTo>
                    <a:pt x="238" y="533"/>
                    <a:pt x="242" y="526"/>
                    <a:pt x="247" y="524"/>
                  </a:cubicBezTo>
                  <a:cubicBezTo>
                    <a:pt x="253" y="523"/>
                    <a:pt x="265" y="523"/>
                    <a:pt x="270" y="526"/>
                  </a:cubicBezTo>
                  <a:cubicBezTo>
                    <a:pt x="279" y="529"/>
                    <a:pt x="268" y="540"/>
                    <a:pt x="279" y="546"/>
                  </a:cubicBezTo>
                  <a:cubicBezTo>
                    <a:pt x="292" y="553"/>
                    <a:pt x="308" y="557"/>
                    <a:pt x="315" y="568"/>
                  </a:cubicBezTo>
                  <a:cubicBezTo>
                    <a:pt x="318" y="574"/>
                    <a:pt x="324" y="575"/>
                    <a:pt x="327" y="582"/>
                  </a:cubicBezTo>
                  <a:cubicBezTo>
                    <a:pt x="331" y="588"/>
                    <a:pt x="320" y="589"/>
                    <a:pt x="324" y="598"/>
                  </a:cubicBezTo>
                  <a:cubicBezTo>
                    <a:pt x="337" y="588"/>
                    <a:pt x="327" y="575"/>
                    <a:pt x="338" y="564"/>
                  </a:cubicBezTo>
                  <a:cubicBezTo>
                    <a:pt x="341" y="568"/>
                    <a:pt x="346" y="569"/>
                    <a:pt x="348" y="573"/>
                  </a:cubicBezTo>
                  <a:cubicBezTo>
                    <a:pt x="347" y="560"/>
                    <a:pt x="337" y="558"/>
                    <a:pt x="327" y="554"/>
                  </a:cubicBezTo>
                  <a:cubicBezTo>
                    <a:pt x="322" y="552"/>
                    <a:pt x="334" y="548"/>
                    <a:pt x="323" y="547"/>
                  </a:cubicBezTo>
                  <a:cubicBezTo>
                    <a:pt x="323" y="547"/>
                    <a:pt x="312" y="549"/>
                    <a:pt x="312" y="550"/>
                  </a:cubicBezTo>
                  <a:cubicBezTo>
                    <a:pt x="301" y="541"/>
                    <a:pt x="297" y="521"/>
                    <a:pt x="287" y="510"/>
                  </a:cubicBezTo>
                  <a:cubicBezTo>
                    <a:pt x="294" y="504"/>
                    <a:pt x="317" y="507"/>
                    <a:pt x="318" y="514"/>
                  </a:cubicBezTo>
                  <a:cubicBezTo>
                    <a:pt x="319" y="537"/>
                    <a:pt x="330" y="531"/>
                    <a:pt x="345" y="536"/>
                  </a:cubicBezTo>
                  <a:cubicBezTo>
                    <a:pt x="358" y="540"/>
                    <a:pt x="358" y="559"/>
                    <a:pt x="360" y="569"/>
                  </a:cubicBezTo>
                  <a:cubicBezTo>
                    <a:pt x="362" y="579"/>
                    <a:pt x="371" y="574"/>
                    <a:pt x="374" y="587"/>
                  </a:cubicBezTo>
                  <a:cubicBezTo>
                    <a:pt x="374" y="589"/>
                    <a:pt x="380" y="593"/>
                    <a:pt x="384" y="594"/>
                  </a:cubicBezTo>
                  <a:cubicBezTo>
                    <a:pt x="373" y="605"/>
                    <a:pt x="385" y="611"/>
                    <a:pt x="397" y="608"/>
                  </a:cubicBezTo>
                  <a:cubicBezTo>
                    <a:pt x="394" y="602"/>
                    <a:pt x="394" y="597"/>
                    <a:pt x="391" y="591"/>
                  </a:cubicBezTo>
                  <a:cubicBezTo>
                    <a:pt x="395" y="595"/>
                    <a:pt x="400" y="596"/>
                    <a:pt x="404" y="600"/>
                  </a:cubicBezTo>
                  <a:cubicBezTo>
                    <a:pt x="405" y="598"/>
                    <a:pt x="407" y="594"/>
                    <a:pt x="408" y="593"/>
                  </a:cubicBezTo>
                  <a:cubicBezTo>
                    <a:pt x="402" y="591"/>
                    <a:pt x="397" y="586"/>
                    <a:pt x="391" y="584"/>
                  </a:cubicBezTo>
                  <a:cubicBezTo>
                    <a:pt x="393" y="582"/>
                    <a:pt x="395" y="581"/>
                    <a:pt x="398" y="579"/>
                  </a:cubicBezTo>
                  <a:cubicBezTo>
                    <a:pt x="394" y="577"/>
                    <a:pt x="391" y="575"/>
                    <a:pt x="388" y="573"/>
                  </a:cubicBezTo>
                  <a:cubicBezTo>
                    <a:pt x="393" y="574"/>
                    <a:pt x="398" y="573"/>
                    <a:pt x="403" y="575"/>
                  </a:cubicBezTo>
                  <a:cubicBezTo>
                    <a:pt x="397" y="563"/>
                    <a:pt x="408" y="557"/>
                    <a:pt x="419" y="561"/>
                  </a:cubicBezTo>
                  <a:cubicBezTo>
                    <a:pt x="429" y="564"/>
                    <a:pt x="433" y="558"/>
                    <a:pt x="442" y="561"/>
                  </a:cubicBezTo>
                  <a:cubicBezTo>
                    <a:pt x="454" y="563"/>
                    <a:pt x="446" y="554"/>
                    <a:pt x="443" y="548"/>
                  </a:cubicBezTo>
                  <a:cubicBezTo>
                    <a:pt x="439" y="542"/>
                    <a:pt x="444" y="543"/>
                    <a:pt x="444" y="536"/>
                  </a:cubicBezTo>
                  <a:cubicBezTo>
                    <a:pt x="447" y="534"/>
                    <a:pt x="449" y="532"/>
                    <a:pt x="452" y="530"/>
                  </a:cubicBezTo>
                  <a:cubicBezTo>
                    <a:pt x="450" y="527"/>
                    <a:pt x="449" y="523"/>
                    <a:pt x="448" y="520"/>
                  </a:cubicBezTo>
                  <a:cubicBezTo>
                    <a:pt x="474" y="469"/>
                    <a:pt x="496" y="538"/>
                    <a:pt x="522" y="508"/>
                  </a:cubicBezTo>
                  <a:cubicBezTo>
                    <a:pt x="516" y="506"/>
                    <a:pt x="512" y="503"/>
                    <a:pt x="506" y="502"/>
                  </a:cubicBezTo>
                  <a:cubicBezTo>
                    <a:pt x="515" y="500"/>
                    <a:pt x="518" y="494"/>
                    <a:pt x="526" y="491"/>
                  </a:cubicBezTo>
                  <a:cubicBezTo>
                    <a:pt x="533" y="488"/>
                    <a:pt x="536" y="494"/>
                    <a:pt x="541" y="490"/>
                  </a:cubicBezTo>
                  <a:cubicBezTo>
                    <a:pt x="536" y="497"/>
                    <a:pt x="541" y="504"/>
                    <a:pt x="525" y="508"/>
                  </a:cubicBezTo>
                  <a:cubicBezTo>
                    <a:pt x="542" y="520"/>
                    <a:pt x="559" y="537"/>
                    <a:pt x="578" y="544"/>
                  </a:cubicBezTo>
                  <a:cubicBezTo>
                    <a:pt x="577" y="548"/>
                    <a:pt x="576" y="551"/>
                    <a:pt x="574" y="554"/>
                  </a:cubicBezTo>
                  <a:cubicBezTo>
                    <a:pt x="579" y="555"/>
                    <a:pt x="576" y="551"/>
                    <a:pt x="579" y="556"/>
                  </a:cubicBezTo>
                  <a:cubicBezTo>
                    <a:pt x="565" y="558"/>
                    <a:pt x="551" y="560"/>
                    <a:pt x="536" y="558"/>
                  </a:cubicBezTo>
                  <a:cubicBezTo>
                    <a:pt x="523" y="556"/>
                    <a:pt x="507" y="540"/>
                    <a:pt x="492" y="552"/>
                  </a:cubicBezTo>
                  <a:cubicBezTo>
                    <a:pt x="482" y="559"/>
                    <a:pt x="467" y="556"/>
                    <a:pt x="456" y="560"/>
                  </a:cubicBezTo>
                  <a:cubicBezTo>
                    <a:pt x="448" y="563"/>
                    <a:pt x="425" y="570"/>
                    <a:pt x="422" y="576"/>
                  </a:cubicBezTo>
                  <a:cubicBezTo>
                    <a:pt x="426" y="575"/>
                    <a:pt x="430" y="577"/>
                    <a:pt x="434" y="576"/>
                  </a:cubicBezTo>
                  <a:cubicBezTo>
                    <a:pt x="425" y="590"/>
                    <a:pt x="437" y="603"/>
                    <a:pt x="442" y="607"/>
                  </a:cubicBezTo>
                  <a:cubicBezTo>
                    <a:pt x="448" y="620"/>
                    <a:pt x="466" y="610"/>
                    <a:pt x="479" y="613"/>
                  </a:cubicBezTo>
                  <a:cubicBezTo>
                    <a:pt x="501" y="617"/>
                    <a:pt x="504" y="612"/>
                    <a:pt x="523" y="608"/>
                  </a:cubicBezTo>
                  <a:cubicBezTo>
                    <a:pt x="520" y="616"/>
                    <a:pt x="516" y="624"/>
                    <a:pt x="524" y="630"/>
                  </a:cubicBezTo>
                  <a:cubicBezTo>
                    <a:pt x="506" y="638"/>
                    <a:pt x="517" y="661"/>
                    <a:pt x="507" y="670"/>
                  </a:cubicBezTo>
                  <a:cubicBezTo>
                    <a:pt x="502" y="675"/>
                    <a:pt x="492" y="672"/>
                    <a:pt x="486" y="673"/>
                  </a:cubicBezTo>
                  <a:cubicBezTo>
                    <a:pt x="481" y="673"/>
                    <a:pt x="477" y="672"/>
                    <a:pt x="473" y="671"/>
                  </a:cubicBezTo>
                  <a:cubicBezTo>
                    <a:pt x="464" y="669"/>
                    <a:pt x="467" y="677"/>
                    <a:pt x="461" y="677"/>
                  </a:cubicBezTo>
                  <a:cubicBezTo>
                    <a:pt x="453" y="677"/>
                    <a:pt x="448" y="671"/>
                    <a:pt x="437" y="673"/>
                  </a:cubicBezTo>
                  <a:cubicBezTo>
                    <a:pt x="435" y="674"/>
                    <a:pt x="416" y="667"/>
                    <a:pt x="413" y="666"/>
                  </a:cubicBezTo>
                  <a:cubicBezTo>
                    <a:pt x="402" y="660"/>
                    <a:pt x="390" y="650"/>
                    <a:pt x="383" y="649"/>
                  </a:cubicBezTo>
                  <a:cubicBezTo>
                    <a:pt x="377" y="661"/>
                    <a:pt x="353" y="660"/>
                    <a:pt x="368" y="675"/>
                  </a:cubicBezTo>
                  <a:cubicBezTo>
                    <a:pt x="360" y="678"/>
                    <a:pt x="351" y="682"/>
                    <a:pt x="344" y="676"/>
                  </a:cubicBezTo>
                  <a:cubicBezTo>
                    <a:pt x="339" y="671"/>
                    <a:pt x="338" y="672"/>
                    <a:pt x="332" y="672"/>
                  </a:cubicBezTo>
                  <a:cubicBezTo>
                    <a:pt x="325" y="672"/>
                    <a:pt x="331" y="662"/>
                    <a:pt x="326" y="661"/>
                  </a:cubicBezTo>
                  <a:cubicBezTo>
                    <a:pt x="319" y="657"/>
                    <a:pt x="303" y="649"/>
                    <a:pt x="296" y="649"/>
                  </a:cubicBezTo>
                  <a:cubicBezTo>
                    <a:pt x="283" y="651"/>
                    <a:pt x="282" y="644"/>
                    <a:pt x="272" y="636"/>
                  </a:cubicBezTo>
                  <a:cubicBezTo>
                    <a:pt x="285" y="630"/>
                    <a:pt x="274" y="617"/>
                    <a:pt x="284" y="605"/>
                  </a:cubicBezTo>
                  <a:cubicBezTo>
                    <a:pt x="272" y="609"/>
                    <a:pt x="256" y="604"/>
                    <a:pt x="242" y="605"/>
                  </a:cubicBezTo>
                  <a:cubicBezTo>
                    <a:pt x="227" y="606"/>
                    <a:pt x="211" y="609"/>
                    <a:pt x="196" y="610"/>
                  </a:cubicBezTo>
                  <a:cubicBezTo>
                    <a:pt x="189" y="611"/>
                    <a:pt x="177" y="612"/>
                    <a:pt x="172" y="616"/>
                  </a:cubicBezTo>
                  <a:cubicBezTo>
                    <a:pt x="168" y="621"/>
                    <a:pt x="156" y="631"/>
                    <a:pt x="152" y="628"/>
                  </a:cubicBezTo>
                  <a:cubicBezTo>
                    <a:pt x="136" y="621"/>
                    <a:pt x="120" y="621"/>
                    <a:pt x="109" y="628"/>
                  </a:cubicBezTo>
                  <a:cubicBezTo>
                    <a:pt x="104" y="632"/>
                    <a:pt x="100" y="640"/>
                    <a:pt x="95" y="645"/>
                  </a:cubicBezTo>
                  <a:cubicBezTo>
                    <a:pt x="89" y="650"/>
                    <a:pt x="94" y="653"/>
                    <a:pt x="91" y="658"/>
                  </a:cubicBezTo>
                  <a:cubicBezTo>
                    <a:pt x="88" y="662"/>
                    <a:pt x="83" y="662"/>
                    <a:pt x="79" y="667"/>
                  </a:cubicBezTo>
                  <a:cubicBezTo>
                    <a:pt x="74" y="675"/>
                    <a:pt x="84" y="677"/>
                    <a:pt x="79" y="685"/>
                  </a:cubicBezTo>
                  <a:cubicBezTo>
                    <a:pt x="74" y="694"/>
                    <a:pt x="72" y="698"/>
                    <a:pt x="63" y="702"/>
                  </a:cubicBezTo>
                  <a:cubicBezTo>
                    <a:pt x="47" y="707"/>
                    <a:pt x="38" y="722"/>
                    <a:pt x="29" y="736"/>
                  </a:cubicBezTo>
                  <a:cubicBezTo>
                    <a:pt x="26" y="740"/>
                    <a:pt x="21" y="743"/>
                    <a:pt x="18" y="747"/>
                  </a:cubicBezTo>
                  <a:cubicBezTo>
                    <a:pt x="17" y="749"/>
                    <a:pt x="23" y="756"/>
                    <a:pt x="21" y="758"/>
                  </a:cubicBezTo>
                  <a:cubicBezTo>
                    <a:pt x="17" y="769"/>
                    <a:pt x="6" y="761"/>
                    <a:pt x="12" y="779"/>
                  </a:cubicBezTo>
                  <a:cubicBezTo>
                    <a:pt x="18" y="800"/>
                    <a:pt x="13" y="811"/>
                    <a:pt x="9" y="829"/>
                  </a:cubicBezTo>
                  <a:cubicBezTo>
                    <a:pt x="7" y="838"/>
                    <a:pt x="0" y="862"/>
                    <a:pt x="9" y="869"/>
                  </a:cubicBezTo>
                  <a:cubicBezTo>
                    <a:pt x="14" y="872"/>
                    <a:pt x="24" y="877"/>
                    <a:pt x="28" y="882"/>
                  </a:cubicBezTo>
                  <a:cubicBezTo>
                    <a:pt x="36" y="891"/>
                    <a:pt x="32" y="898"/>
                    <a:pt x="44" y="904"/>
                  </a:cubicBezTo>
                  <a:cubicBezTo>
                    <a:pt x="55" y="910"/>
                    <a:pt x="49" y="918"/>
                    <a:pt x="54" y="925"/>
                  </a:cubicBezTo>
                  <a:cubicBezTo>
                    <a:pt x="58" y="930"/>
                    <a:pt x="74" y="935"/>
                    <a:pt x="79" y="939"/>
                  </a:cubicBezTo>
                  <a:cubicBezTo>
                    <a:pt x="87" y="944"/>
                    <a:pt x="87" y="947"/>
                    <a:pt x="97" y="949"/>
                  </a:cubicBezTo>
                  <a:cubicBezTo>
                    <a:pt x="103" y="950"/>
                    <a:pt x="116" y="942"/>
                    <a:pt x="122" y="942"/>
                  </a:cubicBezTo>
                  <a:cubicBezTo>
                    <a:pt x="129" y="941"/>
                    <a:pt x="138" y="942"/>
                    <a:pt x="145" y="945"/>
                  </a:cubicBezTo>
                  <a:cubicBezTo>
                    <a:pt x="159" y="949"/>
                    <a:pt x="160" y="939"/>
                    <a:pt x="170" y="935"/>
                  </a:cubicBezTo>
                  <a:cubicBezTo>
                    <a:pt x="181" y="931"/>
                    <a:pt x="207" y="926"/>
                    <a:pt x="215" y="936"/>
                  </a:cubicBezTo>
                  <a:cubicBezTo>
                    <a:pt x="223" y="946"/>
                    <a:pt x="246" y="955"/>
                    <a:pt x="258" y="947"/>
                  </a:cubicBezTo>
                  <a:cubicBezTo>
                    <a:pt x="258" y="958"/>
                    <a:pt x="270" y="958"/>
                    <a:pt x="271" y="963"/>
                  </a:cubicBezTo>
                  <a:cubicBezTo>
                    <a:pt x="272" y="967"/>
                    <a:pt x="266" y="982"/>
                    <a:pt x="265" y="985"/>
                  </a:cubicBezTo>
                  <a:cubicBezTo>
                    <a:pt x="262" y="996"/>
                    <a:pt x="258" y="993"/>
                    <a:pt x="262" y="1008"/>
                  </a:cubicBezTo>
                  <a:cubicBezTo>
                    <a:pt x="265" y="1017"/>
                    <a:pt x="275" y="1031"/>
                    <a:pt x="283" y="1035"/>
                  </a:cubicBezTo>
                  <a:cubicBezTo>
                    <a:pt x="284" y="1035"/>
                    <a:pt x="299" y="1080"/>
                    <a:pt x="298" y="1083"/>
                  </a:cubicBezTo>
                  <a:cubicBezTo>
                    <a:pt x="297" y="1093"/>
                    <a:pt x="308" y="1096"/>
                    <a:pt x="308" y="1108"/>
                  </a:cubicBezTo>
                  <a:cubicBezTo>
                    <a:pt x="308" y="1116"/>
                    <a:pt x="294" y="1128"/>
                    <a:pt x="289" y="1135"/>
                  </a:cubicBezTo>
                  <a:cubicBezTo>
                    <a:pt x="282" y="1146"/>
                    <a:pt x="283" y="1179"/>
                    <a:pt x="291" y="1189"/>
                  </a:cubicBezTo>
                  <a:cubicBezTo>
                    <a:pt x="306" y="1207"/>
                    <a:pt x="306" y="1219"/>
                    <a:pt x="309" y="1242"/>
                  </a:cubicBezTo>
                  <a:cubicBezTo>
                    <a:pt x="312" y="1260"/>
                    <a:pt x="324" y="1279"/>
                    <a:pt x="332" y="1295"/>
                  </a:cubicBezTo>
                  <a:cubicBezTo>
                    <a:pt x="335" y="1300"/>
                    <a:pt x="340" y="1296"/>
                    <a:pt x="341" y="1302"/>
                  </a:cubicBezTo>
                  <a:cubicBezTo>
                    <a:pt x="342" y="1309"/>
                    <a:pt x="341" y="1311"/>
                    <a:pt x="345" y="1316"/>
                  </a:cubicBezTo>
                  <a:cubicBezTo>
                    <a:pt x="350" y="1321"/>
                    <a:pt x="350" y="1337"/>
                    <a:pt x="353" y="1345"/>
                  </a:cubicBezTo>
                  <a:cubicBezTo>
                    <a:pt x="356" y="1346"/>
                    <a:pt x="365" y="1353"/>
                    <a:pt x="370" y="1350"/>
                  </a:cubicBezTo>
                  <a:cubicBezTo>
                    <a:pt x="376" y="1346"/>
                    <a:pt x="391" y="1338"/>
                    <a:pt x="397" y="1338"/>
                  </a:cubicBezTo>
                  <a:cubicBezTo>
                    <a:pt x="409" y="1338"/>
                    <a:pt x="407" y="1349"/>
                    <a:pt x="419" y="1342"/>
                  </a:cubicBezTo>
                  <a:cubicBezTo>
                    <a:pt x="427" y="1338"/>
                    <a:pt x="435" y="1340"/>
                    <a:pt x="442" y="1333"/>
                  </a:cubicBezTo>
                  <a:cubicBezTo>
                    <a:pt x="452" y="1321"/>
                    <a:pt x="474" y="1307"/>
                    <a:pt x="476" y="1289"/>
                  </a:cubicBezTo>
                  <a:cubicBezTo>
                    <a:pt x="477" y="1278"/>
                    <a:pt x="492" y="1284"/>
                    <a:pt x="489" y="1268"/>
                  </a:cubicBezTo>
                  <a:cubicBezTo>
                    <a:pt x="487" y="1255"/>
                    <a:pt x="487" y="1259"/>
                    <a:pt x="494" y="1247"/>
                  </a:cubicBezTo>
                  <a:cubicBezTo>
                    <a:pt x="499" y="1238"/>
                    <a:pt x="512" y="1244"/>
                    <a:pt x="515" y="1239"/>
                  </a:cubicBezTo>
                  <a:cubicBezTo>
                    <a:pt x="521" y="1232"/>
                    <a:pt x="517" y="1217"/>
                    <a:pt x="515" y="1209"/>
                  </a:cubicBezTo>
                  <a:cubicBezTo>
                    <a:pt x="513" y="1198"/>
                    <a:pt x="504" y="1198"/>
                    <a:pt x="509" y="1185"/>
                  </a:cubicBezTo>
                  <a:cubicBezTo>
                    <a:pt x="511" y="1180"/>
                    <a:pt x="522" y="1174"/>
                    <a:pt x="528" y="1174"/>
                  </a:cubicBezTo>
                  <a:cubicBezTo>
                    <a:pt x="538" y="1173"/>
                    <a:pt x="565" y="1155"/>
                    <a:pt x="564" y="1142"/>
                  </a:cubicBezTo>
                  <a:cubicBezTo>
                    <a:pt x="563" y="1127"/>
                    <a:pt x="561" y="1106"/>
                    <a:pt x="570" y="1096"/>
                  </a:cubicBezTo>
                  <a:cubicBezTo>
                    <a:pt x="561" y="1089"/>
                    <a:pt x="556" y="1082"/>
                    <a:pt x="553" y="1071"/>
                  </a:cubicBezTo>
                  <a:cubicBezTo>
                    <a:pt x="553" y="1070"/>
                    <a:pt x="551" y="1041"/>
                    <a:pt x="551" y="1041"/>
                  </a:cubicBezTo>
                  <a:cubicBezTo>
                    <a:pt x="555" y="1031"/>
                    <a:pt x="568" y="1036"/>
                    <a:pt x="567" y="1021"/>
                  </a:cubicBezTo>
                  <a:cubicBezTo>
                    <a:pt x="566" y="1009"/>
                    <a:pt x="574" y="1002"/>
                    <a:pt x="583" y="995"/>
                  </a:cubicBezTo>
                  <a:cubicBezTo>
                    <a:pt x="591" y="989"/>
                    <a:pt x="599" y="988"/>
                    <a:pt x="607" y="983"/>
                  </a:cubicBezTo>
                  <a:cubicBezTo>
                    <a:pt x="616" y="977"/>
                    <a:pt x="620" y="965"/>
                    <a:pt x="630" y="961"/>
                  </a:cubicBezTo>
                  <a:cubicBezTo>
                    <a:pt x="638" y="958"/>
                    <a:pt x="640" y="940"/>
                    <a:pt x="645" y="933"/>
                  </a:cubicBezTo>
                  <a:cubicBezTo>
                    <a:pt x="650" y="925"/>
                    <a:pt x="655" y="911"/>
                    <a:pt x="663" y="906"/>
                  </a:cubicBezTo>
                  <a:cubicBezTo>
                    <a:pt x="671" y="902"/>
                    <a:pt x="674" y="852"/>
                    <a:pt x="652" y="879"/>
                  </a:cubicBezTo>
                  <a:cubicBezTo>
                    <a:pt x="649" y="883"/>
                    <a:pt x="603" y="887"/>
                    <a:pt x="597" y="883"/>
                  </a:cubicBezTo>
                  <a:cubicBezTo>
                    <a:pt x="589" y="876"/>
                    <a:pt x="592" y="865"/>
                    <a:pt x="586" y="862"/>
                  </a:cubicBezTo>
                  <a:cubicBezTo>
                    <a:pt x="578" y="860"/>
                    <a:pt x="584" y="856"/>
                    <a:pt x="579" y="851"/>
                  </a:cubicBezTo>
                  <a:cubicBezTo>
                    <a:pt x="574" y="846"/>
                    <a:pt x="568" y="843"/>
                    <a:pt x="564" y="839"/>
                  </a:cubicBezTo>
                  <a:cubicBezTo>
                    <a:pt x="553" y="826"/>
                    <a:pt x="547" y="800"/>
                    <a:pt x="530" y="795"/>
                  </a:cubicBezTo>
                  <a:cubicBezTo>
                    <a:pt x="538" y="786"/>
                    <a:pt x="520" y="753"/>
                    <a:pt x="514" y="741"/>
                  </a:cubicBezTo>
                  <a:cubicBezTo>
                    <a:pt x="506" y="721"/>
                    <a:pt x="490" y="705"/>
                    <a:pt x="483" y="685"/>
                  </a:cubicBezTo>
                  <a:cubicBezTo>
                    <a:pt x="493" y="688"/>
                    <a:pt x="494" y="705"/>
                    <a:pt x="495" y="705"/>
                  </a:cubicBezTo>
                  <a:cubicBezTo>
                    <a:pt x="503" y="708"/>
                    <a:pt x="509" y="698"/>
                    <a:pt x="514" y="691"/>
                  </a:cubicBezTo>
                  <a:cubicBezTo>
                    <a:pt x="508" y="712"/>
                    <a:pt x="541" y="741"/>
                    <a:pt x="548" y="760"/>
                  </a:cubicBezTo>
                  <a:cubicBezTo>
                    <a:pt x="551" y="767"/>
                    <a:pt x="548" y="788"/>
                    <a:pt x="558" y="789"/>
                  </a:cubicBezTo>
                  <a:cubicBezTo>
                    <a:pt x="567" y="789"/>
                    <a:pt x="567" y="789"/>
                    <a:pt x="567" y="798"/>
                  </a:cubicBezTo>
                  <a:cubicBezTo>
                    <a:pt x="568" y="809"/>
                    <a:pt x="577" y="807"/>
                    <a:pt x="581" y="813"/>
                  </a:cubicBezTo>
                  <a:cubicBezTo>
                    <a:pt x="588" y="826"/>
                    <a:pt x="589" y="878"/>
                    <a:pt x="612" y="866"/>
                  </a:cubicBezTo>
                  <a:cubicBezTo>
                    <a:pt x="623" y="860"/>
                    <a:pt x="636" y="859"/>
                    <a:pt x="645" y="854"/>
                  </a:cubicBezTo>
                  <a:cubicBezTo>
                    <a:pt x="652" y="850"/>
                    <a:pt x="649" y="841"/>
                    <a:pt x="659" y="842"/>
                  </a:cubicBezTo>
                  <a:cubicBezTo>
                    <a:pt x="667" y="844"/>
                    <a:pt x="674" y="838"/>
                    <a:pt x="683" y="838"/>
                  </a:cubicBezTo>
                  <a:cubicBezTo>
                    <a:pt x="674" y="818"/>
                    <a:pt x="715" y="821"/>
                    <a:pt x="722" y="809"/>
                  </a:cubicBezTo>
                  <a:cubicBezTo>
                    <a:pt x="730" y="797"/>
                    <a:pt x="769" y="771"/>
                    <a:pt x="750" y="759"/>
                  </a:cubicBezTo>
                  <a:cubicBezTo>
                    <a:pt x="749" y="761"/>
                    <a:pt x="748" y="763"/>
                    <a:pt x="747" y="764"/>
                  </a:cubicBezTo>
                  <a:cubicBezTo>
                    <a:pt x="747" y="759"/>
                    <a:pt x="743" y="754"/>
                    <a:pt x="743" y="749"/>
                  </a:cubicBezTo>
                  <a:cubicBezTo>
                    <a:pt x="729" y="758"/>
                    <a:pt x="717" y="738"/>
                    <a:pt x="717" y="725"/>
                  </a:cubicBezTo>
                  <a:cubicBezTo>
                    <a:pt x="704" y="733"/>
                    <a:pt x="707" y="745"/>
                    <a:pt x="692" y="747"/>
                  </a:cubicBezTo>
                  <a:cubicBezTo>
                    <a:pt x="680" y="749"/>
                    <a:pt x="670" y="742"/>
                    <a:pt x="673" y="730"/>
                  </a:cubicBezTo>
                  <a:cubicBezTo>
                    <a:pt x="651" y="731"/>
                    <a:pt x="636" y="690"/>
                    <a:pt x="648" y="676"/>
                  </a:cubicBezTo>
                  <a:cubicBezTo>
                    <a:pt x="666" y="684"/>
                    <a:pt x="696" y="747"/>
                    <a:pt x="721" y="714"/>
                  </a:cubicBezTo>
                  <a:cubicBezTo>
                    <a:pt x="726" y="732"/>
                    <a:pt x="742" y="736"/>
                    <a:pt x="759" y="735"/>
                  </a:cubicBezTo>
                  <a:cubicBezTo>
                    <a:pt x="766" y="735"/>
                    <a:pt x="771" y="739"/>
                    <a:pt x="777" y="739"/>
                  </a:cubicBezTo>
                  <a:cubicBezTo>
                    <a:pt x="784" y="738"/>
                    <a:pt x="788" y="732"/>
                    <a:pt x="797" y="732"/>
                  </a:cubicBezTo>
                  <a:cubicBezTo>
                    <a:pt x="821" y="732"/>
                    <a:pt x="817" y="735"/>
                    <a:pt x="829" y="752"/>
                  </a:cubicBezTo>
                  <a:cubicBezTo>
                    <a:pt x="834" y="758"/>
                    <a:pt x="865" y="758"/>
                    <a:pt x="847" y="767"/>
                  </a:cubicBezTo>
                  <a:cubicBezTo>
                    <a:pt x="854" y="795"/>
                    <a:pt x="873" y="776"/>
                    <a:pt x="880" y="766"/>
                  </a:cubicBezTo>
                  <a:cubicBezTo>
                    <a:pt x="879" y="775"/>
                    <a:pt x="883" y="772"/>
                    <a:pt x="885" y="781"/>
                  </a:cubicBezTo>
                  <a:cubicBezTo>
                    <a:pt x="885" y="786"/>
                    <a:pt x="880" y="793"/>
                    <a:pt x="880" y="795"/>
                  </a:cubicBezTo>
                  <a:cubicBezTo>
                    <a:pt x="880" y="810"/>
                    <a:pt x="890" y="823"/>
                    <a:pt x="894" y="836"/>
                  </a:cubicBezTo>
                  <a:cubicBezTo>
                    <a:pt x="901" y="860"/>
                    <a:pt x="907" y="895"/>
                    <a:pt x="929" y="907"/>
                  </a:cubicBezTo>
                  <a:cubicBezTo>
                    <a:pt x="933" y="899"/>
                    <a:pt x="944" y="894"/>
                    <a:pt x="951" y="886"/>
                  </a:cubicBezTo>
                  <a:cubicBezTo>
                    <a:pt x="946" y="875"/>
                    <a:pt x="962" y="851"/>
                    <a:pt x="953" y="843"/>
                  </a:cubicBezTo>
                  <a:cubicBezTo>
                    <a:pt x="942" y="833"/>
                    <a:pt x="966" y="833"/>
                    <a:pt x="968" y="829"/>
                  </a:cubicBezTo>
                  <a:cubicBezTo>
                    <a:pt x="972" y="820"/>
                    <a:pt x="978" y="812"/>
                    <a:pt x="985" y="806"/>
                  </a:cubicBezTo>
                  <a:cubicBezTo>
                    <a:pt x="989" y="803"/>
                    <a:pt x="1001" y="797"/>
                    <a:pt x="1005" y="794"/>
                  </a:cubicBezTo>
                  <a:cubicBezTo>
                    <a:pt x="1016" y="789"/>
                    <a:pt x="1011" y="781"/>
                    <a:pt x="1017" y="776"/>
                  </a:cubicBezTo>
                  <a:cubicBezTo>
                    <a:pt x="1031" y="764"/>
                    <a:pt x="1054" y="781"/>
                    <a:pt x="1059" y="760"/>
                  </a:cubicBezTo>
                  <a:cubicBezTo>
                    <a:pt x="1069" y="765"/>
                    <a:pt x="1080" y="781"/>
                    <a:pt x="1087" y="790"/>
                  </a:cubicBezTo>
                  <a:cubicBezTo>
                    <a:pt x="1097" y="805"/>
                    <a:pt x="1091" y="821"/>
                    <a:pt x="1101" y="835"/>
                  </a:cubicBezTo>
                  <a:cubicBezTo>
                    <a:pt x="1108" y="828"/>
                    <a:pt x="1114" y="825"/>
                    <a:pt x="1119" y="817"/>
                  </a:cubicBezTo>
                  <a:cubicBezTo>
                    <a:pt x="1130" y="828"/>
                    <a:pt x="1125" y="836"/>
                    <a:pt x="1128" y="850"/>
                  </a:cubicBezTo>
                  <a:cubicBezTo>
                    <a:pt x="1132" y="863"/>
                    <a:pt x="1143" y="872"/>
                    <a:pt x="1138" y="886"/>
                  </a:cubicBezTo>
                  <a:cubicBezTo>
                    <a:pt x="1149" y="877"/>
                    <a:pt x="1154" y="865"/>
                    <a:pt x="1151" y="852"/>
                  </a:cubicBezTo>
                  <a:cubicBezTo>
                    <a:pt x="1160" y="871"/>
                    <a:pt x="1167" y="859"/>
                    <a:pt x="1180" y="868"/>
                  </a:cubicBezTo>
                  <a:cubicBezTo>
                    <a:pt x="1190" y="875"/>
                    <a:pt x="1188" y="888"/>
                    <a:pt x="1203" y="892"/>
                  </a:cubicBezTo>
                  <a:cubicBezTo>
                    <a:pt x="1196" y="900"/>
                    <a:pt x="1199" y="897"/>
                    <a:pt x="1201" y="907"/>
                  </a:cubicBezTo>
                  <a:cubicBezTo>
                    <a:pt x="1202" y="903"/>
                    <a:pt x="1207" y="893"/>
                    <a:pt x="1210" y="890"/>
                  </a:cubicBezTo>
                  <a:cubicBezTo>
                    <a:pt x="1214" y="888"/>
                    <a:pt x="1217" y="886"/>
                    <a:pt x="1222" y="886"/>
                  </a:cubicBezTo>
                  <a:cubicBezTo>
                    <a:pt x="1231" y="885"/>
                    <a:pt x="1224" y="880"/>
                    <a:pt x="1230" y="875"/>
                  </a:cubicBezTo>
                  <a:cubicBezTo>
                    <a:pt x="1235" y="870"/>
                    <a:pt x="1236" y="881"/>
                    <a:pt x="1241" y="872"/>
                  </a:cubicBezTo>
                  <a:cubicBezTo>
                    <a:pt x="1244" y="867"/>
                    <a:pt x="1242" y="864"/>
                    <a:pt x="1242" y="859"/>
                  </a:cubicBezTo>
                  <a:cubicBezTo>
                    <a:pt x="1244" y="850"/>
                    <a:pt x="1242" y="831"/>
                    <a:pt x="1232" y="830"/>
                  </a:cubicBezTo>
                  <a:cubicBezTo>
                    <a:pt x="1223" y="828"/>
                    <a:pt x="1207" y="805"/>
                    <a:pt x="1208" y="794"/>
                  </a:cubicBezTo>
                  <a:cubicBezTo>
                    <a:pt x="1210" y="779"/>
                    <a:pt x="1248" y="758"/>
                    <a:pt x="1248" y="780"/>
                  </a:cubicBezTo>
                  <a:cubicBezTo>
                    <a:pt x="1260" y="771"/>
                    <a:pt x="1283" y="772"/>
                    <a:pt x="1286" y="755"/>
                  </a:cubicBezTo>
                  <a:cubicBezTo>
                    <a:pt x="1297" y="771"/>
                    <a:pt x="1309" y="753"/>
                    <a:pt x="1318" y="746"/>
                  </a:cubicBezTo>
                  <a:cubicBezTo>
                    <a:pt x="1324" y="741"/>
                    <a:pt x="1333" y="743"/>
                    <a:pt x="1339" y="738"/>
                  </a:cubicBezTo>
                  <a:cubicBezTo>
                    <a:pt x="1340" y="737"/>
                    <a:pt x="1335" y="729"/>
                    <a:pt x="1336" y="727"/>
                  </a:cubicBezTo>
                  <a:cubicBezTo>
                    <a:pt x="1339" y="722"/>
                    <a:pt x="1344" y="723"/>
                    <a:pt x="1346" y="718"/>
                  </a:cubicBezTo>
                  <a:cubicBezTo>
                    <a:pt x="1352" y="704"/>
                    <a:pt x="1361" y="698"/>
                    <a:pt x="1362" y="681"/>
                  </a:cubicBezTo>
                  <a:cubicBezTo>
                    <a:pt x="1362" y="678"/>
                    <a:pt x="1364" y="661"/>
                    <a:pt x="1363" y="658"/>
                  </a:cubicBezTo>
                  <a:cubicBezTo>
                    <a:pt x="1361" y="652"/>
                    <a:pt x="1352" y="652"/>
                    <a:pt x="1351" y="643"/>
                  </a:cubicBezTo>
                  <a:cubicBezTo>
                    <a:pt x="1350" y="643"/>
                    <a:pt x="1348" y="644"/>
                    <a:pt x="1346" y="644"/>
                  </a:cubicBezTo>
                  <a:cubicBezTo>
                    <a:pt x="1348" y="635"/>
                    <a:pt x="1349" y="636"/>
                    <a:pt x="1341" y="628"/>
                  </a:cubicBezTo>
                  <a:cubicBezTo>
                    <a:pt x="1352" y="620"/>
                    <a:pt x="1358" y="605"/>
                    <a:pt x="1373" y="603"/>
                  </a:cubicBezTo>
                  <a:cubicBezTo>
                    <a:pt x="1364" y="604"/>
                    <a:pt x="1356" y="601"/>
                    <a:pt x="1352" y="594"/>
                  </a:cubicBezTo>
                  <a:cubicBezTo>
                    <a:pt x="1350" y="617"/>
                    <a:pt x="1326" y="597"/>
                    <a:pt x="1329" y="583"/>
                  </a:cubicBezTo>
                  <a:cubicBezTo>
                    <a:pt x="1330" y="577"/>
                    <a:pt x="1359" y="561"/>
                    <a:pt x="1370" y="569"/>
                  </a:cubicBezTo>
                  <a:cubicBezTo>
                    <a:pt x="1363" y="574"/>
                    <a:pt x="1363" y="576"/>
                    <a:pt x="1359" y="583"/>
                  </a:cubicBezTo>
                  <a:cubicBezTo>
                    <a:pt x="1371" y="578"/>
                    <a:pt x="1388" y="568"/>
                    <a:pt x="1400" y="575"/>
                  </a:cubicBezTo>
                  <a:cubicBezTo>
                    <a:pt x="1387" y="590"/>
                    <a:pt x="1398" y="600"/>
                    <a:pt x="1415" y="602"/>
                  </a:cubicBezTo>
                  <a:cubicBezTo>
                    <a:pt x="1399" y="605"/>
                    <a:pt x="1415" y="622"/>
                    <a:pt x="1409" y="636"/>
                  </a:cubicBezTo>
                  <a:cubicBezTo>
                    <a:pt x="1422" y="629"/>
                    <a:pt x="1439" y="630"/>
                    <a:pt x="1442" y="614"/>
                  </a:cubicBezTo>
                  <a:cubicBezTo>
                    <a:pt x="1444" y="594"/>
                    <a:pt x="1422" y="593"/>
                    <a:pt x="1420" y="580"/>
                  </a:cubicBezTo>
                  <a:cubicBezTo>
                    <a:pt x="1418" y="567"/>
                    <a:pt x="1438" y="559"/>
                    <a:pt x="1447" y="553"/>
                  </a:cubicBezTo>
                  <a:cubicBezTo>
                    <a:pt x="1453" y="549"/>
                    <a:pt x="1452" y="539"/>
                    <a:pt x="1460" y="541"/>
                  </a:cubicBezTo>
                  <a:cubicBezTo>
                    <a:pt x="1465" y="542"/>
                    <a:pt x="1476" y="544"/>
                    <a:pt x="1480" y="543"/>
                  </a:cubicBezTo>
                  <a:cubicBezTo>
                    <a:pt x="1496" y="539"/>
                    <a:pt x="1510" y="522"/>
                    <a:pt x="1517" y="510"/>
                  </a:cubicBezTo>
                  <a:cubicBezTo>
                    <a:pt x="1521" y="502"/>
                    <a:pt x="1523" y="495"/>
                    <a:pt x="1527" y="487"/>
                  </a:cubicBezTo>
                  <a:cubicBezTo>
                    <a:pt x="1531" y="480"/>
                    <a:pt x="1539" y="482"/>
                    <a:pt x="1543" y="475"/>
                  </a:cubicBezTo>
                  <a:cubicBezTo>
                    <a:pt x="1548" y="467"/>
                    <a:pt x="1542" y="460"/>
                    <a:pt x="1545" y="451"/>
                  </a:cubicBezTo>
                  <a:cubicBezTo>
                    <a:pt x="1546" y="445"/>
                    <a:pt x="1554" y="437"/>
                    <a:pt x="1554" y="432"/>
                  </a:cubicBezTo>
                  <a:cubicBezTo>
                    <a:pt x="1554" y="421"/>
                    <a:pt x="1565" y="408"/>
                    <a:pt x="1551" y="398"/>
                  </a:cubicBezTo>
                  <a:cubicBezTo>
                    <a:pt x="1540" y="391"/>
                    <a:pt x="1527" y="400"/>
                    <a:pt x="1515" y="391"/>
                  </a:cubicBezTo>
                  <a:cubicBezTo>
                    <a:pt x="1498" y="377"/>
                    <a:pt x="1517" y="366"/>
                    <a:pt x="1528" y="359"/>
                  </a:cubicBezTo>
                  <a:cubicBezTo>
                    <a:pt x="1540" y="350"/>
                    <a:pt x="1547" y="337"/>
                    <a:pt x="1559" y="327"/>
                  </a:cubicBezTo>
                  <a:cubicBezTo>
                    <a:pt x="1566" y="322"/>
                    <a:pt x="1571" y="322"/>
                    <a:pt x="1580" y="321"/>
                  </a:cubicBezTo>
                  <a:cubicBezTo>
                    <a:pt x="1586" y="320"/>
                    <a:pt x="1595" y="323"/>
                    <a:pt x="1599" y="322"/>
                  </a:cubicBezTo>
                  <a:cubicBezTo>
                    <a:pt x="1604" y="321"/>
                    <a:pt x="1611" y="315"/>
                    <a:pt x="1618" y="314"/>
                  </a:cubicBezTo>
                  <a:cubicBezTo>
                    <a:pt x="1624" y="312"/>
                    <a:pt x="1633" y="310"/>
                    <a:pt x="1638" y="312"/>
                  </a:cubicBezTo>
                  <a:cubicBezTo>
                    <a:pt x="1653" y="317"/>
                    <a:pt x="1662" y="324"/>
                    <a:pt x="1679" y="321"/>
                  </a:cubicBezTo>
                  <a:cubicBezTo>
                    <a:pt x="1690" y="320"/>
                    <a:pt x="1700" y="297"/>
                    <a:pt x="1708" y="289"/>
                  </a:cubicBezTo>
                  <a:cubicBezTo>
                    <a:pt x="1713" y="284"/>
                    <a:pt x="1735" y="283"/>
                    <a:pt x="1745" y="285"/>
                  </a:cubicBezTo>
                  <a:cubicBezTo>
                    <a:pt x="1742" y="294"/>
                    <a:pt x="1745" y="292"/>
                    <a:pt x="1747" y="299"/>
                  </a:cubicBezTo>
                  <a:cubicBezTo>
                    <a:pt x="1755" y="290"/>
                    <a:pt x="1784" y="254"/>
                    <a:pt x="1785" y="288"/>
                  </a:cubicBezTo>
                  <a:cubicBezTo>
                    <a:pt x="1777" y="288"/>
                    <a:pt x="1774" y="292"/>
                    <a:pt x="1767" y="296"/>
                  </a:cubicBezTo>
                  <a:cubicBezTo>
                    <a:pt x="1763" y="298"/>
                    <a:pt x="1749" y="306"/>
                    <a:pt x="1749" y="307"/>
                  </a:cubicBezTo>
                  <a:cubicBezTo>
                    <a:pt x="1745" y="323"/>
                    <a:pt x="1723" y="332"/>
                    <a:pt x="1712" y="344"/>
                  </a:cubicBezTo>
                  <a:cubicBezTo>
                    <a:pt x="1696" y="362"/>
                    <a:pt x="1695" y="415"/>
                    <a:pt x="1714" y="433"/>
                  </a:cubicBezTo>
                  <a:cubicBezTo>
                    <a:pt x="1711" y="420"/>
                    <a:pt x="1734" y="392"/>
                    <a:pt x="1744" y="385"/>
                  </a:cubicBezTo>
                  <a:cubicBezTo>
                    <a:pt x="1747" y="383"/>
                    <a:pt x="1754" y="380"/>
                    <a:pt x="1756" y="377"/>
                  </a:cubicBezTo>
                  <a:cubicBezTo>
                    <a:pt x="1755" y="374"/>
                    <a:pt x="1754" y="371"/>
                    <a:pt x="1753" y="368"/>
                  </a:cubicBezTo>
                  <a:cubicBezTo>
                    <a:pt x="1756" y="367"/>
                    <a:pt x="1759" y="366"/>
                    <a:pt x="1763" y="365"/>
                  </a:cubicBezTo>
                  <a:cubicBezTo>
                    <a:pt x="1767" y="352"/>
                    <a:pt x="1762" y="341"/>
                    <a:pt x="1767" y="331"/>
                  </a:cubicBezTo>
                  <a:cubicBezTo>
                    <a:pt x="1772" y="322"/>
                    <a:pt x="1781" y="323"/>
                    <a:pt x="1784" y="310"/>
                  </a:cubicBezTo>
                  <a:cubicBezTo>
                    <a:pt x="1786" y="300"/>
                    <a:pt x="1806" y="307"/>
                    <a:pt x="1813" y="309"/>
                  </a:cubicBezTo>
                  <a:cubicBezTo>
                    <a:pt x="1826" y="312"/>
                    <a:pt x="1827" y="320"/>
                    <a:pt x="1843" y="312"/>
                  </a:cubicBezTo>
                  <a:cubicBezTo>
                    <a:pt x="1848" y="309"/>
                    <a:pt x="1853" y="305"/>
                    <a:pt x="1860" y="303"/>
                  </a:cubicBezTo>
                  <a:cubicBezTo>
                    <a:pt x="1868" y="301"/>
                    <a:pt x="1862" y="296"/>
                    <a:pt x="1868" y="291"/>
                  </a:cubicBezTo>
                  <a:cubicBezTo>
                    <a:pt x="1873" y="287"/>
                    <a:pt x="1889" y="276"/>
                    <a:pt x="1896" y="274"/>
                  </a:cubicBezTo>
                  <a:cubicBezTo>
                    <a:pt x="1905" y="272"/>
                    <a:pt x="1918" y="280"/>
                    <a:pt x="1927" y="272"/>
                  </a:cubicBezTo>
                  <a:cubicBezTo>
                    <a:pt x="1938" y="262"/>
                    <a:pt x="1928" y="261"/>
                    <a:pt x="1922" y="251"/>
                  </a:cubicBezTo>
                  <a:cubicBezTo>
                    <a:pt x="1911" y="234"/>
                    <a:pt x="1933" y="238"/>
                    <a:pt x="1939" y="229"/>
                  </a:cubicBezTo>
                  <a:cubicBezTo>
                    <a:pt x="1948" y="217"/>
                    <a:pt x="1941" y="218"/>
                    <a:pt x="1956" y="220"/>
                  </a:cubicBezTo>
                  <a:cubicBezTo>
                    <a:pt x="1967" y="222"/>
                    <a:pt x="1977" y="232"/>
                    <a:pt x="1988" y="237"/>
                  </a:cubicBezTo>
                  <a:cubicBezTo>
                    <a:pt x="1993" y="238"/>
                    <a:pt x="2011" y="252"/>
                    <a:pt x="2014" y="235"/>
                  </a:cubicBezTo>
                  <a:cubicBezTo>
                    <a:pt x="2015" y="224"/>
                    <a:pt x="2026" y="220"/>
                    <a:pt x="2037" y="218"/>
                  </a:cubicBezTo>
                  <a:cubicBezTo>
                    <a:pt x="2026" y="197"/>
                    <a:pt x="1980" y="188"/>
                    <a:pt x="1961" y="184"/>
                  </a:cubicBezTo>
                  <a:close/>
                  <a:moveTo>
                    <a:pt x="703" y="565"/>
                  </a:moveTo>
                  <a:cubicBezTo>
                    <a:pt x="694" y="563"/>
                    <a:pt x="687" y="566"/>
                    <a:pt x="683" y="573"/>
                  </a:cubicBezTo>
                  <a:cubicBezTo>
                    <a:pt x="706" y="570"/>
                    <a:pt x="706" y="617"/>
                    <a:pt x="678" y="610"/>
                  </a:cubicBezTo>
                  <a:cubicBezTo>
                    <a:pt x="668" y="608"/>
                    <a:pt x="649" y="603"/>
                    <a:pt x="648" y="589"/>
                  </a:cubicBezTo>
                  <a:cubicBezTo>
                    <a:pt x="648" y="582"/>
                    <a:pt x="663" y="568"/>
                    <a:pt x="654" y="565"/>
                  </a:cubicBezTo>
                  <a:cubicBezTo>
                    <a:pt x="638" y="558"/>
                    <a:pt x="643" y="541"/>
                    <a:pt x="639" y="529"/>
                  </a:cubicBezTo>
                  <a:cubicBezTo>
                    <a:pt x="636" y="522"/>
                    <a:pt x="627" y="530"/>
                    <a:pt x="629" y="520"/>
                  </a:cubicBezTo>
                  <a:cubicBezTo>
                    <a:pt x="630" y="508"/>
                    <a:pt x="631" y="510"/>
                    <a:pt x="637" y="502"/>
                  </a:cubicBezTo>
                  <a:cubicBezTo>
                    <a:pt x="655" y="479"/>
                    <a:pt x="682" y="484"/>
                    <a:pt x="700" y="506"/>
                  </a:cubicBezTo>
                  <a:cubicBezTo>
                    <a:pt x="689" y="505"/>
                    <a:pt x="644" y="509"/>
                    <a:pt x="671" y="525"/>
                  </a:cubicBezTo>
                  <a:cubicBezTo>
                    <a:pt x="667" y="537"/>
                    <a:pt x="683" y="542"/>
                    <a:pt x="684" y="557"/>
                  </a:cubicBezTo>
                  <a:cubicBezTo>
                    <a:pt x="693" y="549"/>
                    <a:pt x="704" y="552"/>
                    <a:pt x="703" y="565"/>
                  </a:cubicBezTo>
                  <a:close/>
                  <a:moveTo>
                    <a:pt x="776" y="627"/>
                  </a:moveTo>
                  <a:cubicBezTo>
                    <a:pt x="774" y="624"/>
                    <a:pt x="771" y="622"/>
                    <a:pt x="772" y="617"/>
                  </a:cubicBezTo>
                  <a:cubicBezTo>
                    <a:pt x="776" y="618"/>
                    <a:pt x="779" y="620"/>
                    <a:pt x="783" y="623"/>
                  </a:cubicBezTo>
                  <a:cubicBezTo>
                    <a:pt x="780" y="624"/>
                    <a:pt x="778" y="626"/>
                    <a:pt x="776" y="62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0" name="Freeform 72"/>
            <p:cNvSpPr>
              <a:spLocks/>
            </p:cNvSpPr>
            <p:nvPr/>
          </p:nvSpPr>
          <p:spPr bwMode="auto">
            <a:xfrm>
              <a:off x="2967" y="609"/>
              <a:ext cx="5" cy="6"/>
            </a:xfrm>
            <a:custGeom>
              <a:avLst/>
              <a:gdLst>
                <a:gd name="T0" fmla="*/ 3 w 3"/>
                <a:gd name="T1" fmla="*/ 0 h 3"/>
                <a:gd name="T2" fmla="*/ 0 w 3"/>
                <a:gd name="T3" fmla="*/ 3 h 3"/>
                <a:gd name="T4" fmla="*/ 3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1" y="2"/>
                    <a:pt x="2" y="1"/>
                    <a:pt x="3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1" name="Freeform 73"/>
            <p:cNvSpPr>
              <a:spLocks/>
            </p:cNvSpPr>
            <p:nvPr/>
          </p:nvSpPr>
          <p:spPr bwMode="auto">
            <a:xfrm>
              <a:off x="2931" y="599"/>
              <a:ext cx="34" cy="30"/>
            </a:xfrm>
            <a:custGeom>
              <a:avLst/>
              <a:gdLst>
                <a:gd name="T0" fmla="*/ 14 w 19"/>
                <a:gd name="T1" fmla="*/ 0 h 17"/>
                <a:gd name="T2" fmla="*/ 0 w 19"/>
                <a:gd name="T3" fmla="*/ 16 h 17"/>
                <a:gd name="T4" fmla="*/ 19 w 19"/>
                <a:gd name="T5" fmla="*/ 10 h 17"/>
                <a:gd name="T6" fmla="*/ 14 w 19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7">
                  <a:moveTo>
                    <a:pt x="14" y="0"/>
                  </a:moveTo>
                  <a:cubicBezTo>
                    <a:pt x="5" y="6"/>
                    <a:pt x="7" y="8"/>
                    <a:pt x="0" y="16"/>
                  </a:cubicBezTo>
                  <a:cubicBezTo>
                    <a:pt x="7" y="17"/>
                    <a:pt x="14" y="15"/>
                    <a:pt x="19" y="10"/>
                  </a:cubicBezTo>
                  <a:cubicBezTo>
                    <a:pt x="15" y="10"/>
                    <a:pt x="12" y="7"/>
                    <a:pt x="14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2" name="Freeform 74"/>
            <p:cNvSpPr>
              <a:spLocks/>
            </p:cNvSpPr>
            <p:nvPr/>
          </p:nvSpPr>
          <p:spPr bwMode="auto">
            <a:xfrm>
              <a:off x="4398" y="1878"/>
              <a:ext cx="1" cy="4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0 h 2"/>
                <a:gd name="T4" fmla="*/ 0 w 1"/>
                <a:gd name="T5" fmla="*/ 2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1" y="1"/>
                    <a:pt x="1" y="1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3" name="Freeform 75"/>
            <p:cNvSpPr>
              <a:spLocks/>
            </p:cNvSpPr>
            <p:nvPr/>
          </p:nvSpPr>
          <p:spPr bwMode="auto">
            <a:xfrm>
              <a:off x="4391" y="1882"/>
              <a:ext cx="113" cy="158"/>
            </a:xfrm>
            <a:custGeom>
              <a:avLst/>
              <a:gdLst>
                <a:gd name="T0" fmla="*/ 0 w 64"/>
                <a:gd name="T1" fmla="*/ 17 h 89"/>
                <a:gd name="T2" fmla="*/ 25 w 64"/>
                <a:gd name="T3" fmla="*/ 53 h 89"/>
                <a:gd name="T4" fmla="*/ 53 w 64"/>
                <a:gd name="T5" fmla="*/ 89 h 89"/>
                <a:gd name="T6" fmla="*/ 56 w 64"/>
                <a:gd name="T7" fmla="*/ 82 h 89"/>
                <a:gd name="T8" fmla="*/ 64 w 64"/>
                <a:gd name="T9" fmla="*/ 86 h 89"/>
                <a:gd name="T10" fmla="*/ 52 w 64"/>
                <a:gd name="T11" fmla="*/ 69 h 89"/>
                <a:gd name="T12" fmla="*/ 53 w 64"/>
                <a:gd name="T13" fmla="*/ 45 h 89"/>
                <a:gd name="T14" fmla="*/ 32 w 64"/>
                <a:gd name="T15" fmla="*/ 34 h 89"/>
                <a:gd name="T16" fmla="*/ 16 w 64"/>
                <a:gd name="T17" fmla="*/ 17 h 89"/>
                <a:gd name="T18" fmla="*/ 20 w 64"/>
                <a:gd name="T19" fmla="*/ 16 h 89"/>
                <a:gd name="T20" fmla="*/ 5 w 64"/>
                <a:gd name="T21" fmla="*/ 0 h 89"/>
                <a:gd name="T22" fmla="*/ 3 w 64"/>
                <a:gd name="T23" fmla="*/ 2 h 89"/>
                <a:gd name="T24" fmla="*/ 0 w 64"/>
                <a:gd name="T25" fmla="*/ 17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" h="89">
                  <a:moveTo>
                    <a:pt x="0" y="17"/>
                  </a:moveTo>
                  <a:cubicBezTo>
                    <a:pt x="9" y="16"/>
                    <a:pt x="20" y="43"/>
                    <a:pt x="25" y="53"/>
                  </a:cubicBezTo>
                  <a:cubicBezTo>
                    <a:pt x="34" y="73"/>
                    <a:pt x="35" y="76"/>
                    <a:pt x="53" y="89"/>
                  </a:cubicBezTo>
                  <a:cubicBezTo>
                    <a:pt x="54" y="86"/>
                    <a:pt x="55" y="84"/>
                    <a:pt x="56" y="82"/>
                  </a:cubicBezTo>
                  <a:cubicBezTo>
                    <a:pt x="58" y="83"/>
                    <a:pt x="61" y="84"/>
                    <a:pt x="64" y="86"/>
                  </a:cubicBezTo>
                  <a:cubicBezTo>
                    <a:pt x="61" y="82"/>
                    <a:pt x="53" y="73"/>
                    <a:pt x="52" y="69"/>
                  </a:cubicBezTo>
                  <a:cubicBezTo>
                    <a:pt x="51" y="62"/>
                    <a:pt x="56" y="52"/>
                    <a:pt x="53" y="45"/>
                  </a:cubicBezTo>
                  <a:cubicBezTo>
                    <a:pt x="55" y="48"/>
                    <a:pt x="31" y="34"/>
                    <a:pt x="32" y="34"/>
                  </a:cubicBezTo>
                  <a:cubicBezTo>
                    <a:pt x="25" y="32"/>
                    <a:pt x="24" y="21"/>
                    <a:pt x="16" y="17"/>
                  </a:cubicBezTo>
                  <a:cubicBezTo>
                    <a:pt x="17" y="17"/>
                    <a:pt x="19" y="16"/>
                    <a:pt x="20" y="16"/>
                  </a:cubicBezTo>
                  <a:cubicBezTo>
                    <a:pt x="18" y="9"/>
                    <a:pt x="12" y="3"/>
                    <a:pt x="5" y="0"/>
                  </a:cubicBezTo>
                  <a:cubicBezTo>
                    <a:pt x="4" y="1"/>
                    <a:pt x="4" y="2"/>
                    <a:pt x="3" y="2"/>
                  </a:cubicBezTo>
                  <a:cubicBezTo>
                    <a:pt x="4" y="3"/>
                    <a:pt x="2" y="13"/>
                    <a:pt x="0" y="1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4" name="Freeform 76"/>
            <p:cNvSpPr>
              <a:spLocks/>
            </p:cNvSpPr>
            <p:nvPr/>
          </p:nvSpPr>
          <p:spPr bwMode="auto">
            <a:xfrm>
              <a:off x="4396" y="1885"/>
              <a:ext cx="0" cy="2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5" name="Freeform 77"/>
            <p:cNvSpPr>
              <a:spLocks/>
            </p:cNvSpPr>
            <p:nvPr/>
          </p:nvSpPr>
          <p:spPr bwMode="auto">
            <a:xfrm>
              <a:off x="2965" y="615"/>
              <a:ext cx="2" cy="1"/>
            </a:xfrm>
            <a:custGeom>
              <a:avLst/>
              <a:gdLst>
                <a:gd name="T0" fmla="*/ 0 w 1"/>
                <a:gd name="T1" fmla="*/ 1 h 1"/>
                <a:gd name="T2" fmla="*/ 0 w 1"/>
                <a:gd name="T3" fmla="*/ 1 h 1"/>
                <a:gd name="T4" fmla="*/ 1 w 1"/>
                <a:gd name="T5" fmla="*/ 0 h 1"/>
                <a:gd name="T6" fmla="*/ 0 w 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6" name="Freeform 78"/>
            <p:cNvSpPr>
              <a:spLocks/>
            </p:cNvSpPr>
            <p:nvPr/>
          </p:nvSpPr>
          <p:spPr bwMode="auto">
            <a:xfrm>
              <a:off x="5781" y="513"/>
              <a:ext cx="72" cy="31"/>
            </a:xfrm>
            <a:custGeom>
              <a:avLst/>
              <a:gdLst>
                <a:gd name="T0" fmla="*/ 41 w 41"/>
                <a:gd name="T1" fmla="*/ 11 h 17"/>
                <a:gd name="T2" fmla="*/ 10 w 41"/>
                <a:gd name="T3" fmla="*/ 17 h 17"/>
                <a:gd name="T4" fmla="*/ 41 w 41"/>
                <a:gd name="T5" fmla="*/ 1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17">
                  <a:moveTo>
                    <a:pt x="41" y="11"/>
                  </a:moveTo>
                  <a:cubicBezTo>
                    <a:pt x="31" y="0"/>
                    <a:pt x="0" y="2"/>
                    <a:pt x="10" y="17"/>
                  </a:cubicBezTo>
                  <a:cubicBezTo>
                    <a:pt x="20" y="17"/>
                    <a:pt x="31" y="16"/>
                    <a:pt x="41" y="1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7" name="Freeform 79"/>
            <p:cNvSpPr>
              <a:spLocks/>
            </p:cNvSpPr>
            <p:nvPr/>
          </p:nvSpPr>
          <p:spPr bwMode="auto">
            <a:xfrm>
              <a:off x="5607" y="565"/>
              <a:ext cx="27" cy="16"/>
            </a:xfrm>
            <a:custGeom>
              <a:avLst/>
              <a:gdLst>
                <a:gd name="T0" fmla="*/ 0 w 15"/>
                <a:gd name="T1" fmla="*/ 2 h 9"/>
                <a:gd name="T2" fmla="*/ 10 w 15"/>
                <a:gd name="T3" fmla="*/ 9 h 9"/>
                <a:gd name="T4" fmla="*/ 0 w 15"/>
                <a:gd name="T5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9">
                  <a:moveTo>
                    <a:pt x="0" y="2"/>
                  </a:moveTo>
                  <a:cubicBezTo>
                    <a:pt x="3" y="4"/>
                    <a:pt x="6" y="7"/>
                    <a:pt x="10" y="9"/>
                  </a:cubicBezTo>
                  <a:cubicBezTo>
                    <a:pt x="15" y="1"/>
                    <a:pt x="9" y="0"/>
                    <a:pt x="0" y="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8" name="Freeform 80"/>
            <p:cNvSpPr>
              <a:spLocks/>
            </p:cNvSpPr>
            <p:nvPr/>
          </p:nvSpPr>
          <p:spPr bwMode="auto">
            <a:xfrm>
              <a:off x="5034" y="371"/>
              <a:ext cx="14" cy="16"/>
            </a:xfrm>
            <a:custGeom>
              <a:avLst/>
              <a:gdLst>
                <a:gd name="T0" fmla="*/ 8 w 8"/>
                <a:gd name="T1" fmla="*/ 4 h 9"/>
                <a:gd name="T2" fmla="*/ 4 w 8"/>
                <a:gd name="T3" fmla="*/ 9 h 9"/>
                <a:gd name="T4" fmla="*/ 8 w 8"/>
                <a:gd name="T5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9">
                  <a:moveTo>
                    <a:pt x="8" y="4"/>
                  </a:moveTo>
                  <a:cubicBezTo>
                    <a:pt x="5" y="5"/>
                    <a:pt x="0" y="0"/>
                    <a:pt x="4" y="9"/>
                  </a:cubicBezTo>
                  <a:cubicBezTo>
                    <a:pt x="6" y="6"/>
                    <a:pt x="8" y="4"/>
                    <a:pt x="8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29" name="Freeform 81"/>
            <p:cNvSpPr>
              <a:spLocks/>
            </p:cNvSpPr>
            <p:nvPr/>
          </p:nvSpPr>
          <p:spPr bwMode="auto">
            <a:xfrm>
              <a:off x="4626" y="414"/>
              <a:ext cx="27" cy="21"/>
            </a:xfrm>
            <a:custGeom>
              <a:avLst/>
              <a:gdLst>
                <a:gd name="T0" fmla="*/ 0 w 15"/>
                <a:gd name="T1" fmla="*/ 7 h 12"/>
                <a:gd name="T2" fmla="*/ 15 w 15"/>
                <a:gd name="T3" fmla="*/ 9 h 12"/>
                <a:gd name="T4" fmla="*/ 0 w 15"/>
                <a:gd name="T5" fmla="*/ 7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12">
                  <a:moveTo>
                    <a:pt x="0" y="7"/>
                  </a:moveTo>
                  <a:cubicBezTo>
                    <a:pt x="5" y="12"/>
                    <a:pt x="9" y="11"/>
                    <a:pt x="15" y="9"/>
                  </a:cubicBezTo>
                  <a:cubicBezTo>
                    <a:pt x="14" y="8"/>
                    <a:pt x="9" y="0"/>
                    <a:pt x="0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0" name="Freeform 82"/>
            <p:cNvSpPr>
              <a:spLocks/>
            </p:cNvSpPr>
            <p:nvPr/>
          </p:nvSpPr>
          <p:spPr bwMode="auto">
            <a:xfrm>
              <a:off x="4653" y="43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1" name="Freeform 83"/>
            <p:cNvSpPr>
              <a:spLocks/>
            </p:cNvSpPr>
            <p:nvPr/>
          </p:nvSpPr>
          <p:spPr bwMode="auto">
            <a:xfrm>
              <a:off x="4399" y="238"/>
              <a:ext cx="128" cy="63"/>
            </a:xfrm>
            <a:custGeom>
              <a:avLst/>
              <a:gdLst>
                <a:gd name="T0" fmla="*/ 11 w 72"/>
                <a:gd name="T1" fmla="*/ 35 h 35"/>
                <a:gd name="T2" fmla="*/ 60 w 72"/>
                <a:gd name="T3" fmla="*/ 26 h 35"/>
                <a:gd name="T4" fmla="*/ 40 w 72"/>
                <a:gd name="T5" fmla="*/ 9 h 35"/>
                <a:gd name="T6" fmla="*/ 41 w 72"/>
                <a:gd name="T7" fmla="*/ 1 h 35"/>
                <a:gd name="T8" fmla="*/ 11 w 72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35">
                  <a:moveTo>
                    <a:pt x="11" y="35"/>
                  </a:moveTo>
                  <a:cubicBezTo>
                    <a:pt x="21" y="31"/>
                    <a:pt x="54" y="32"/>
                    <a:pt x="60" y="26"/>
                  </a:cubicBezTo>
                  <a:cubicBezTo>
                    <a:pt x="72" y="14"/>
                    <a:pt x="51" y="2"/>
                    <a:pt x="40" y="9"/>
                  </a:cubicBezTo>
                  <a:cubicBezTo>
                    <a:pt x="41" y="6"/>
                    <a:pt x="41" y="4"/>
                    <a:pt x="41" y="1"/>
                  </a:cubicBezTo>
                  <a:cubicBezTo>
                    <a:pt x="28" y="0"/>
                    <a:pt x="0" y="25"/>
                    <a:pt x="11" y="3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2" name="Freeform 84"/>
            <p:cNvSpPr>
              <a:spLocks/>
            </p:cNvSpPr>
            <p:nvPr/>
          </p:nvSpPr>
          <p:spPr bwMode="auto">
            <a:xfrm>
              <a:off x="4261" y="212"/>
              <a:ext cx="43" cy="25"/>
            </a:xfrm>
            <a:custGeom>
              <a:avLst/>
              <a:gdLst>
                <a:gd name="T0" fmla="*/ 10 w 24"/>
                <a:gd name="T1" fmla="*/ 0 h 14"/>
                <a:gd name="T2" fmla="*/ 0 w 24"/>
                <a:gd name="T3" fmla="*/ 3 h 14"/>
                <a:gd name="T4" fmla="*/ 24 w 24"/>
                <a:gd name="T5" fmla="*/ 5 h 14"/>
                <a:gd name="T6" fmla="*/ 10 w 24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4">
                  <a:moveTo>
                    <a:pt x="10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5" y="14"/>
                    <a:pt x="16" y="13"/>
                    <a:pt x="24" y="5"/>
                  </a:cubicBezTo>
                  <a:cubicBezTo>
                    <a:pt x="19" y="3"/>
                    <a:pt x="14" y="0"/>
                    <a:pt x="1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3" name="Freeform 85"/>
            <p:cNvSpPr>
              <a:spLocks/>
            </p:cNvSpPr>
            <p:nvPr/>
          </p:nvSpPr>
          <p:spPr bwMode="auto">
            <a:xfrm>
              <a:off x="4275" y="143"/>
              <a:ext cx="179" cy="140"/>
            </a:xfrm>
            <a:custGeom>
              <a:avLst/>
              <a:gdLst>
                <a:gd name="T0" fmla="*/ 14 w 101"/>
                <a:gd name="T1" fmla="*/ 52 h 79"/>
                <a:gd name="T2" fmla="*/ 78 w 101"/>
                <a:gd name="T3" fmla="*/ 65 h 79"/>
                <a:gd name="T4" fmla="*/ 72 w 101"/>
                <a:gd name="T5" fmla="*/ 61 h 79"/>
                <a:gd name="T6" fmla="*/ 46 w 101"/>
                <a:gd name="T7" fmla="*/ 40 h 79"/>
                <a:gd name="T8" fmla="*/ 57 w 101"/>
                <a:gd name="T9" fmla="*/ 26 h 79"/>
                <a:gd name="T10" fmla="*/ 0 w 101"/>
                <a:gd name="T11" fmla="*/ 33 h 79"/>
                <a:gd name="T12" fmla="*/ 40 w 101"/>
                <a:gd name="T13" fmla="*/ 41 h 79"/>
                <a:gd name="T14" fmla="*/ 14 w 101"/>
                <a:gd name="T15" fmla="*/ 5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79">
                  <a:moveTo>
                    <a:pt x="14" y="52"/>
                  </a:moveTo>
                  <a:cubicBezTo>
                    <a:pt x="28" y="63"/>
                    <a:pt x="63" y="79"/>
                    <a:pt x="78" y="65"/>
                  </a:cubicBezTo>
                  <a:cubicBezTo>
                    <a:pt x="76" y="64"/>
                    <a:pt x="74" y="63"/>
                    <a:pt x="72" y="61"/>
                  </a:cubicBezTo>
                  <a:cubicBezTo>
                    <a:pt x="101" y="48"/>
                    <a:pt x="56" y="40"/>
                    <a:pt x="46" y="40"/>
                  </a:cubicBezTo>
                  <a:cubicBezTo>
                    <a:pt x="50" y="34"/>
                    <a:pt x="54" y="29"/>
                    <a:pt x="57" y="26"/>
                  </a:cubicBezTo>
                  <a:cubicBezTo>
                    <a:pt x="35" y="0"/>
                    <a:pt x="23" y="23"/>
                    <a:pt x="0" y="33"/>
                  </a:cubicBezTo>
                  <a:cubicBezTo>
                    <a:pt x="12" y="40"/>
                    <a:pt x="26" y="41"/>
                    <a:pt x="40" y="41"/>
                  </a:cubicBezTo>
                  <a:cubicBezTo>
                    <a:pt x="31" y="44"/>
                    <a:pt x="22" y="48"/>
                    <a:pt x="14" y="5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4" name="Freeform 86"/>
            <p:cNvSpPr>
              <a:spLocks/>
            </p:cNvSpPr>
            <p:nvPr/>
          </p:nvSpPr>
          <p:spPr bwMode="auto">
            <a:xfrm>
              <a:off x="4339" y="325"/>
              <a:ext cx="18" cy="18"/>
            </a:xfrm>
            <a:custGeom>
              <a:avLst/>
              <a:gdLst>
                <a:gd name="T0" fmla="*/ 10 w 10"/>
                <a:gd name="T1" fmla="*/ 1 h 10"/>
                <a:gd name="T2" fmla="*/ 0 w 10"/>
                <a:gd name="T3" fmla="*/ 5 h 10"/>
                <a:gd name="T4" fmla="*/ 10 w 10"/>
                <a:gd name="T5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10">
                  <a:moveTo>
                    <a:pt x="10" y="1"/>
                  </a:moveTo>
                  <a:cubicBezTo>
                    <a:pt x="5" y="0"/>
                    <a:pt x="3" y="2"/>
                    <a:pt x="0" y="5"/>
                  </a:cubicBezTo>
                  <a:cubicBezTo>
                    <a:pt x="3" y="4"/>
                    <a:pt x="5" y="10"/>
                    <a:pt x="10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5" name="Freeform 87"/>
            <p:cNvSpPr>
              <a:spLocks/>
            </p:cNvSpPr>
            <p:nvPr/>
          </p:nvSpPr>
          <p:spPr bwMode="auto">
            <a:xfrm>
              <a:off x="4247" y="166"/>
              <a:ext cx="25" cy="9"/>
            </a:xfrm>
            <a:custGeom>
              <a:avLst/>
              <a:gdLst>
                <a:gd name="T0" fmla="*/ 14 w 14"/>
                <a:gd name="T1" fmla="*/ 4 h 5"/>
                <a:gd name="T2" fmla="*/ 0 w 14"/>
                <a:gd name="T3" fmla="*/ 1 h 5"/>
                <a:gd name="T4" fmla="*/ 14 w 14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5">
                  <a:moveTo>
                    <a:pt x="14" y="4"/>
                  </a:moveTo>
                  <a:cubicBezTo>
                    <a:pt x="10" y="3"/>
                    <a:pt x="6" y="0"/>
                    <a:pt x="0" y="1"/>
                  </a:cubicBezTo>
                  <a:cubicBezTo>
                    <a:pt x="5" y="5"/>
                    <a:pt x="8" y="4"/>
                    <a:pt x="14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6" name="Freeform 88"/>
            <p:cNvSpPr>
              <a:spLocks/>
            </p:cNvSpPr>
            <p:nvPr/>
          </p:nvSpPr>
          <p:spPr bwMode="auto">
            <a:xfrm>
              <a:off x="4536" y="286"/>
              <a:ext cx="20" cy="15"/>
            </a:xfrm>
            <a:custGeom>
              <a:avLst/>
              <a:gdLst>
                <a:gd name="T0" fmla="*/ 11 w 11"/>
                <a:gd name="T1" fmla="*/ 0 h 8"/>
                <a:gd name="T2" fmla="*/ 0 w 11"/>
                <a:gd name="T3" fmla="*/ 1 h 8"/>
                <a:gd name="T4" fmla="*/ 11 w 11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8">
                  <a:moveTo>
                    <a:pt x="11" y="0"/>
                  </a:moveTo>
                  <a:cubicBezTo>
                    <a:pt x="7" y="1"/>
                    <a:pt x="3" y="1"/>
                    <a:pt x="0" y="1"/>
                  </a:cubicBezTo>
                  <a:cubicBezTo>
                    <a:pt x="6" y="8"/>
                    <a:pt x="6" y="2"/>
                    <a:pt x="11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7" name="Freeform 89"/>
            <p:cNvSpPr>
              <a:spLocks/>
            </p:cNvSpPr>
            <p:nvPr/>
          </p:nvSpPr>
          <p:spPr bwMode="auto">
            <a:xfrm>
              <a:off x="3548" y="201"/>
              <a:ext cx="6" cy="9"/>
            </a:xfrm>
            <a:custGeom>
              <a:avLst/>
              <a:gdLst>
                <a:gd name="T0" fmla="*/ 0 w 3"/>
                <a:gd name="T1" fmla="*/ 1 h 5"/>
                <a:gd name="T2" fmla="*/ 3 w 3"/>
                <a:gd name="T3" fmla="*/ 0 h 5"/>
                <a:gd name="T4" fmla="*/ 1 w 3"/>
                <a:gd name="T5" fmla="*/ 1 h 5"/>
                <a:gd name="T6" fmla="*/ 0 w 3"/>
                <a:gd name="T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1"/>
                  </a:moveTo>
                  <a:cubicBezTo>
                    <a:pt x="0" y="5"/>
                    <a:pt x="1" y="1"/>
                    <a:pt x="3" y="0"/>
                  </a:cubicBez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8" name="Freeform 90"/>
            <p:cNvSpPr>
              <a:spLocks/>
            </p:cNvSpPr>
            <p:nvPr/>
          </p:nvSpPr>
          <p:spPr bwMode="auto">
            <a:xfrm>
              <a:off x="3449" y="178"/>
              <a:ext cx="122" cy="43"/>
            </a:xfrm>
            <a:custGeom>
              <a:avLst/>
              <a:gdLst>
                <a:gd name="T0" fmla="*/ 31 w 69"/>
                <a:gd name="T1" fmla="*/ 10 h 24"/>
                <a:gd name="T2" fmla="*/ 25 w 69"/>
                <a:gd name="T3" fmla="*/ 13 h 24"/>
                <a:gd name="T4" fmla="*/ 32 w 69"/>
                <a:gd name="T5" fmla="*/ 13 h 24"/>
                <a:gd name="T6" fmla="*/ 24 w 69"/>
                <a:gd name="T7" fmla="*/ 16 h 24"/>
                <a:gd name="T8" fmla="*/ 37 w 69"/>
                <a:gd name="T9" fmla="*/ 24 h 24"/>
                <a:gd name="T10" fmla="*/ 57 w 69"/>
                <a:gd name="T11" fmla="*/ 14 h 24"/>
                <a:gd name="T12" fmla="*/ 69 w 69"/>
                <a:gd name="T13" fmla="*/ 7 h 24"/>
                <a:gd name="T14" fmla="*/ 31 w 69"/>
                <a:gd name="T15" fmla="*/ 4 h 24"/>
                <a:gd name="T16" fmla="*/ 0 w 69"/>
                <a:gd name="T17" fmla="*/ 10 h 24"/>
                <a:gd name="T18" fmla="*/ 31 w 69"/>
                <a:gd name="T19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24">
                  <a:moveTo>
                    <a:pt x="31" y="10"/>
                  </a:moveTo>
                  <a:cubicBezTo>
                    <a:pt x="29" y="11"/>
                    <a:pt x="27" y="12"/>
                    <a:pt x="25" y="13"/>
                  </a:cubicBezTo>
                  <a:cubicBezTo>
                    <a:pt x="27" y="13"/>
                    <a:pt x="30" y="13"/>
                    <a:pt x="32" y="13"/>
                  </a:cubicBezTo>
                  <a:cubicBezTo>
                    <a:pt x="29" y="14"/>
                    <a:pt x="27" y="15"/>
                    <a:pt x="24" y="16"/>
                  </a:cubicBezTo>
                  <a:cubicBezTo>
                    <a:pt x="27" y="19"/>
                    <a:pt x="34" y="22"/>
                    <a:pt x="37" y="24"/>
                  </a:cubicBezTo>
                  <a:cubicBezTo>
                    <a:pt x="42" y="17"/>
                    <a:pt x="49" y="14"/>
                    <a:pt x="57" y="14"/>
                  </a:cubicBezTo>
                  <a:cubicBezTo>
                    <a:pt x="59" y="11"/>
                    <a:pt x="67" y="8"/>
                    <a:pt x="69" y="7"/>
                  </a:cubicBezTo>
                  <a:cubicBezTo>
                    <a:pt x="58" y="0"/>
                    <a:pt x="44" y="7"/>
                    <a:pt x="31" y="4"/>
                  </a:cubicBezTo>
                  <a:cubicBezTo>
                    <a:pt x="20" y="2"/>
                    <a:pt x="9" y="3"/>
                    <a:pt x="0" y="10"/>
                  </a:cubicBezTo>
                  <a:cubicBezTo>
                    <a:pt x="11" y="12"/>
                    <a:pt x="20" y="4"/>
                    <a:pt x="31" y="1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39" name="Freeform 91"/>
            <p:cNvSpPr>
              <a:spLocks/>
            </p:cNvSpPr>
            <p:nvPr/>
          </p:nvSpPr>
          <p:spPr bwMode="auto">
            <a:xfrm>
              <a:off x="3770" y="148"/>
              <a:ext cx="43" cy="39"/>
            </a:xfrm>
            <a:custGeom>
              <a:avLst/>
              <a:gdLst>
                <a:gd name="T0" fmla="*/ 24 w 24"/>
                <a:gd name="T1" fmla="*/ 17 h 22"/>
                <a:gd name="T2" fmla="*/ 0 w 24"/>
                <a:gd name="T3" fmla="*/ 17 h 22"/>
                <a:gd name="T4" fmla="*/ 6 w 24"/>
                <a:gd name="T5" fmla="*/ 22 h 22"/>
                <a:gd name="T6" fmla="*/ 24 w 24"/>
                <a:gd name="T7" fmla="*/ 1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22">
                  <a:moveTo>
                    <a:pt x="24" y="17"/>
                  </a:moveTo>
                  <a:cubicBezTo>
                    <a:pt x="22" y="0"/>
                    <a:pt x="7" y="8"/>
                    <a:pt x="0" y="17"/>
                  </a:cubicBezTo>
                  <a:cubicBezTo>
                    <a:pt x="2" y="18"/>
                    <a:pt x="4" y="20"/>
                    <a:pt x="6" y="22"/>
                  </a:cubicBezTo>
                  <a:cubicBezTo>
                    <a:pt x="12" y="22"/>
                    <a:pt x="18" y="19"/>
                    <a:pt x="24" y="1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0" name="Freeform 92"/>
            <p:cNvSpPr>
              <a:spLocks/>
            </p:cNvSpPr>
            <p:nvPr/>
          </p:nvSpPr>
          <p:spPr bwMode="auto">
            <a:xfrm>
              <a:off x="3713" y="175"/>
              <a:ext cx="45" cy="30"/>
            </a:xfrm>
            <a:custGeom>
              <a:avLst/>
              <a:gdLst>
                <a:gd name="T0" fmla="*/ 19 w 25"/>
                <a:gd name="T1" fmla="*/ 15 h 17"/>
                <a:gd name="T2" fmla="*/ 25 w 25"/>
                <a:gd name="T3" fmla="*/ 4 h 17"/>
                <a:gd name="T4" fmla="*/ 14 w 25"/>
                <a:gd name="T5" fmla="*/ 4 h 17"/>
                <a:gd name="T6" fmla="*/ 18 w 25"/>
                <a:gd name="T7" fmla="*/ 2 h 17"/>
                <a:gd name="T8" fmla="*/ 0 w 25"/>
                <a:gd name="T9" fmla="*/ 15 h 17"/>
                <a:gd name="T10" fmla="*/ 19 w 25"/>
                <a:gd name="T1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17">
                  <a:moveTo>
                    <a:pt x="19" y="15"/>
                  </a:moveTo>
                  <a:cubicBezTo>
                    <a:pt x="20" y="11"/>
                    <a:pt x="23" y="10"/>
                    <a:pt x="25" y="4"/>
                  </a:cubicBezTo>
                  <a:cubicBezTo>
                    <a:pt x="22" y="4"/>
                    <a:pt x="18" y="4"/>
                    <a:pt x="14" y="4"/>
                  </a:cubicBezTo>
                  <a:cubicBezTo>
                    <a:pt x="16" y="3"/>
                    <a:pt x="17" y="3"/>
                    <a:pt x="18" y="2"/>
                  </a:cubicBezTo>
                  <a:cubicBezTo>
                    <a:pt x="8" y="0"/>
                    <a:pt x="3" y="6"/>
                    <a:pt x="0" y="15"/>
                  </a:cubicBezTo>
                  <a:cubicBezTo>
                    <a:pt x="5" y="17"/>
                    <a:pt x="13" y="17"/>
                    <a:pt x="19" y="1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1" name="Freeform 93"/>
            <p:cNvSpPr>
              <a:spLocks/>
            </p:cNvSpPr>
            <p:nvPr/>
          </p:nvSpPr>
          <p:spPr bwMode="auto">
            <a:xfrm>
              <a:off x="3651" y="198"/>
              <a:ext cx="48" cy="19"/>
            </a:xfrm>
            <a:custGeom>
              <a:avLst/>
              <a:gdLst>
                <a:gd name="T0" fmla="*/ 0 w 27"/>
                <a:gd name="T1" fmla="*/ 9 h 11"/>
                <a:gd name="T2" fmla="*/ 16 w 27"/>
                <a:gd name="T3" fmla="*/ 11 h 11"/>
                <a:gd name="T4" fmla="*/ 27 w 27"/>
                <a:gd name="T5" fmla="*/ 6 h 11"/>
                <a:gd name="T6" fmla="*/ 0 w 27"/>
                <a:gd name="T7" fmla="*/ 9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11">
                  <a:moveTo>
                    <a:pt x="0" y="9"/>
                  </a:moveTo>
                  <a:cubicBezTo>
                    <a:pt x="5" y="9"/>
                    <a:pt x="10" y="11"/>
                    <a:pt x="16" y="11"/>
                  </a:cubicBezTo>
                  <a:cubicBezTo>
                    <a:pt x="20" y="10"/>
                    <a:pt x="23" y="8"/>
                    <a:pt x="27" y="6"/>
                  </a:cubicBezTo>
                  <a:cubicBezTo>
                    <a:pt x="18" y="0"/>
                    <a:pt x="8" y="1"/>
                    <a:pt x="0" y="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2" name="Freeform 94"/>
            <p:cNvSpPr>
              <a:spLocks/>
            </p:cNvSpPr>
            <p:nvPr/>
          </p:nvSpPr>
          <p:spPr bwMode="auto">
            <a:xfrm>
              <a:off x="3625" y="146"/>
              <a:ext cx="72" cy="52"/>
            </a:xfrm>
            <a:custGeom>
              <a:avLst/>
              <a:gdLst>
                <a:gd name="T0" fmla="*/ 0 w 41"/>
                <a:gd name="T1" fmla="*/ 21 h 29"/>
                <a:gd name="T2" fmla="*/ 31 w 41"/>
                <a:gd name="T3" fmla="*/ 24 h 29"/>
                <a:gd name="T4" fmla="*/ 41 w 41"/>
                <a:gd name="T5" fmla="*/ 22 h 29"/>
                <a:gd name="T6" fmla="*/ 21 w 41"/>
                <a:gd name="T7" fmla="*/ 17 h 29"/>
                <a:gd name="T8" fmla="*/ 39 w 41"/>
                <a:gd name="T9" fmla="*/ 0 h 29"/>
                <a:gd name="T10" fmla="*/ 13 w 41"/>
                <a:gd name="T11" fmla="*/ 17 h 29"/>
                <a:gd name="T12" fmla="*/ 14 w 41"/>
                <a:gd name="T13" fmla="*/ 17 h 29"/>
                <a:gd name="T14" fmla="*/ 0 w 41"/>
                <a:gd name="T15" fmla="*/ 2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29">
                  <a:moveTo>
                    <a:pt x="0" y="21"/>
                  </a:moveTo>
                  <a:cubicBezTo>
                    <a:pt x="9" y="27"/>
                    <a:pt x="20" y="29"/>
                    <a:pt x="31" y="24"/>
                  </a:cubicBezTo>
                  <a:cubicBezTo>
                    <a:pt x="34" y="23"/>
                    <a:pt x="37" y="23"/>
                    <a:pt x="41" y="22"/>
                  </a:cubicBezTo>
                  <a:cubicBezTo>
                    <a:pt x="35" y="20"/>
                    <a:pt x="28" y="18"/>
                    <a:pt x="21" y="17"/>
                  </a:cubicBezTo>
                  <a:cubicBezTo>
                    <a:pt x="30" y="13"/>
                    <a:pt x="39" y="10"/>
                    <a:pt x="39" y="0"/>
                  </a:cubicBezTo>
                  <a:cubicBezTo>
                    <a:pt x="31" y="8"/>
                    <a:pt x="16" y="7"/>
                    <a:pt x="13" y="17"/>
                  </a:cubicBezTo>
                  <a:cubicBezTo>
                    <a:pt x="13" y="17"/>
                    <a:pt x="14" y="17"/>
                    <a:pt x="14" y="17"/>
                  </a:cubicBezTo>
                  <a:cubicBezTo>
                    <a:pt x="9" y="17"/>
                    <a:pt x="4" y="18"/>
                    <a:pt x="0" y="2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3" name="Freeform 95"/>
            <p:cNvSpPr>
              <a:spLocks/>
            </p:cNvSpPr>
            <p:nvPr/>
          </p:nvSpPr>
          <p:spPr bwMode="auto">
            <a:xfrm>
              <a:off x="2866" y="208"/>
              <a:ext cx="243" cy="146"/>
            </a:xfrm>
            <a:custGeom>
              <a:avLst/>
              <a:gdLst>
                <a:gd name="T0" fmla="*/ 18 w 137"/>
                <a:gd name="T1" fmla="*/ 40 h 82"/>
                <a:gd name="T2" fmla="*/ 56 w 137"/>
                <a:gd name="T3" fmla="*/ 39 h 82"/>
                <a:gd name="T4" fmla="*/ 29 w 137"/>
                <a:gd name="T5" fmla="*/ 52 h 82"/>
                <a:gd name="T6" fmla="*/ 58 w 137"/>
                <a:gd name="T7" fmla="*/ 58 h 82"/>
                <a:gd name="T8" fmla="*/ 33 w 137"/>
                <a:gd name="T9" fmla="*/ 60 h 82"/>
                <a:gd name="T10" fmla="*/ 60 w 137"/>
                <a:gd name="T11" fmla="*/ 82 h 82"/>
                <a:gd name="T12" fmla="*/ 103 w 137"/>
                <a:gd name="T13" fmla="*/ 41 h 82"/>
                <a:gd name="T14" fmla="*/ 98 w 137"/>
                <a:gd name="T15" fmla="*/ 42 h 82"/>
                <a:gd name="T16" fmla="*/ 100 w 137"/>
                <a:gd name="T17" fmla="*/ 61 h 82"/>
                <a:gd name="T18" fmla="*/ 116 w 137"/>
                <a:gd name="T19" fmla="*/ 62 h 82"/>
                <a:gd name="T20" fmla="*/ 115 w 137"/>
                <a:gd name="T21" fmla="*/ 68 h 82"/>
                <a:gd name="T22" fmla="*/ 137 w 137"/>
                <a:gd name="T23" fmla="*/ 56 h 82"/>
                <a:gd name="T24" fmla="*/ 107 w 137"/>
                <a:gd name="T25" fmla="*/ 39 h 82"/>
                <a:gd name="T26" fmla="*/ 110 w 137"/>
                <a:gd name="T27" fmla="*/ 38 h 82"/>
                <a:gd name="T28" fmla="*/ 75 w 137"/>
                <a:gd name="T29" fmla="*/ 15 h 82"/>
                <a:gd name="T30" fmla="*/ 69 w 137"/>
                <a:gd name="T31" fmla="*/ 20 h 82"/>
                <a:gd name="T32" fmla="*/ 53 w 137"/>
                <a:gd name="T33" fmla="*/ 26 h 82"/>
                <a:gd name="T34" fmla="*/ 34 w 137"/>
                <a:gd name="T35" fmla="*/ 22 h 82"/>
                <a:gd name="T36" fmla="*/ 25 w 137"/>
                <a:gd name="T37" fmla="*/ 17 h 82"/>
                <a:gd name="T38" fmla="*/ 29 w 137"/>
                <a:gd name="T39" fmla="*/ 12 h 82"/>
                <a:gd name="T40" fmla="*/ 0 w 137"/>
                <a:gd name="T41" fmla="*/ 18 h 82"/>
                <a:gd name="T42" fmla="*/ 18 w 137"/>
                <a:gd name="T43" fmla="*/ 4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7" h="82">
                  <a:moveTo>
                    <a:pt x="18" y="40"/>
                  </a:moveTo>
                  <a:cubicBezTo>
                    <a:pt x="30" y="51"/>
                    <a:pt x="41" y="36"/>
                    <a:pt x="56" y="39"/>
                  </a:cubicBezTo>
                  <a:cubicBezTo>
                    <a:pt x="48" y="45"/>
                    <a:pt x="39" y="48"/>
                    <a:pt x="29" y="52"/>
                  </a:cubicBezTo>
                  <a:cubicBezTo>
                    <a:pt x="37" y="60"/>
                    <a:pt x="47" y="55"/>
                    <a:pt x="58" y="58"/>
                  </a:cubicBezTo>
                  <a:cubicBezTo>
                    <a:pt x="50" y="61"/>
                    <a:pt x="41" y="61"/>
                    <a:pt x="33" y="60"/>
                  </a:cubicBezTo>
                  <a:cubicBezTo>
                    <a:pt x="37" y="72"/>
                    <a:pt x="50" y="77"/>
                    <a:pt x="60" y="82"/>
                  </a:cubicBezTo>
                  <a:cubicBezTo>
                    <a:pt x="66" y="69"/>
                    <a:pt x="86" y="26"/>
                    <a:pt x="103" y="41"/>
                  </a:cubicBezTo>
                  <a:cubicBezTo>
                    <a:pt x="101" y="42"/>
                    <a:pt x="100" y="42"/>
                    <a:pt x="98" y="42"/>
                  </a:cubicBezTo>
                  <a:cubicBezTo>
                    <a:pt x="105" y="48"/>
                    <a:pt x="106" y="54"/>
                    <a:pt x="100" y="61"/>
                  </a:cubicBezTo>
                  <a:cubicBezTo>
                    <a:pt x="105" y="60"/>
                    <a:pt x="111" y="63"/>
                    <a:pt x="116" y="62"/>
                  </a:cubicBezTo>
                  <a:cubicBezTo>
                    <a:pt x="115" y="64"/>
                    <a:pt x="115" y="66"/>
                    <a:pt x="115" y="68"/>
                  </a:cubicBezTo>
                  <a:cubicBezTo>
                    <a:pt x="123" y="64"/>
                    <a:pt x="129" y="60"/>
                    <a:pt x="137" y="56"/>
                  </a:cubicBezTo>
                  <a:cubicBezTo>
                    <a:pt x="126" y="47"/>
                    <a:pt x="116" y="44"/>
                    <a:pt x="107" y="39"/>
                  </a:cubicBezTo>
                  <a:cubicBezTo>
                    <a:pt x="108" y="39"/>
                    <a:pt x="109" y="39"/>
                    <a:pt x="110" y="38"/>
                  </a:cubicBezTo>
                  <a:cubicBezTo>
                    <a:pt x="99" y="30"/>
                    <a:pt x="79" y="28"/>
                    <a:pt x="75" y="15"/>
                  </a:cubicBezTo>
                  <a:cubicBezTo>
                    <a:pt x="73" y="17"/>
                    <a:pt x="71" y="18"/>
                    <a:pt x="69" y="20"/>
                  </a:cubicBezTo>
                  <a:cubicBezTo>
                    <a:pt x="72" y="0"/>
                    <a:pt x="39" y="5"/>
                    <a:pt x="53" y="26"/>
                  </a:cubicBezTo>
                  <a:cubicBezTo>
                    <a:pt x="47" y="18"/>
                    <a:pt x="32" y="4"/>
                    <a:pt x="34" y="22"/>
                  </a:cubicBezTo>
                  <a:cubicBezTo>
                    <a:pt x="31" y="20"/>
                    <a:pt x="28" y="18"/>
                    <a:pt x="25" y="17"/>
                  </a:cubicBezTo>
                  <a:cubicBezTo>
                    <a:pt x="26" y="15"/>
                    <a:pt x="28" y="13"/>
                    <a:pt x="29" y="12"/>
                  </a:cubicBezTo>
                  <a:cubicBezTo>
                    <a:pt x="18" y="9"/>
                    <a:pt x="7" y="9"/>
                    <a:pt x="0" y="18"/>
                  </a:cubicBezTo>
                  <a:cubicBezTo>
                    <a:pt x="7" y="24"/>
                    <a:pt x="17" y="38"/>
                    <a:pt x="18" y="4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4" name="Freeform 96"/>
            <p:cNvSpPr>
              <a:spLocks/>
            </p:cNvSpPr>
            <p:nvPr/>
          </p:nvSpPr>
          <p:spPr bwMode="auto">
            <a:xfrm>
              <a:off x="2993" y="198"/>
              <a:ext cx="158" cy="60"/>
            </a:xfrm>
            <a:custGeom>
              <a:avLst/>
              <a:gdLst>
                <a:gd name="T0" fmla="*/ 33 w 89"/>
                <a:gd name="T1" fmla="*/ 19 h 34"/>
                <a:gd name="T2" fmla="*/ 18 w 89"/>
                <a:gd name="T3" fmla="*/ 21 h 34"/>
                <a:gd name="T4" fmla="*/ 50 w 89"/>
                <a:gd name="T5" fmla="*/ 32 h 34"/>
                <a:gd name="T6" fmla="*/ 89 w 89"/>
                <a:gd name="T7" fmla="*/ 15 h 34"/>
                <a:gd name="T8" fmla="*/ 52 w 89"/>
                <a:gd name="T9" fmla="*/ 9 h 34"/>
                <a:gd name="T10" fmla="*/ 52 w 89"/>
                <a:gd name="T11" fmla="*/ 1 h 34"/>
                <a:gd name="T12" fmla="*/ 16 w 89"/>
                <a:gd name="T13" fmla="*/ 2 h 34"/>
                <a:gd name="T14" fmla="*/ 17 w 89"/>
                <a:gd name="T15" fmla="*/ 5 h 34"/>
                <a:gd name="T16" fmla="*/ 0 w 89"/>
                <a:gd name="T17" fmla="*/ 6 h 34"/>
                <a:gd name="T18" fmla="*/ 33 w 89"/>
                <a:gd name="T19" fmla="*/ 1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34">
                  <a:moveTo>
                    <a:pt x="33" y="19"/>
                  </a:moveTo>
                  <a:cubicBezTo>
                    <a:pt x="28" y="19"/>
                    <a:pt x="22" y="21"/>
                    <a:pt x="18" y="21"/>
                  </a:cubicBezTo>
                  <a:cubicBezTo>
                    <a:pt x="22" y="28"/>
                    <a:pt x="42" y="31"/>
                    <a:pt x="50" y="32"/>
                  </a:cubicBezTo>
                  <a:cubicBezTo>
                    <a:pt x="64" y="34"/>
                    <a:pt x="78" y="22"/>
                    <a:pt x="89" y="15"/>
                  </a:cubicBezTo>
                  <a:cubicBezTo>
                    <a:pt x="80" y="4"/>
                    <a:pt x="64" y="4"/>
                    <a:pt x="52" y="9"/>
                  </a:cubicBezTo>
                  <a:cubicBezTo>
                    <a:pt x="52" y="6"/>
                    <a:pt x="52" y="3"/>
                    <a:pt x="52" y="1"/>
                  </a:cubicBezTo>
                  <a:cubicBezTo>
                    <a:pt x="37" y="12"/>
                    <a:pt x="32" y="0"/>
                    <a:pt x="16" y="2"/>
                  </a:cubicBezTo>
                  <a:cubicBezTo>
                    <a:pt x="16" y="3"/>
                    <a:pt x="17" y="4"/>
                    <a:pt x="17" y="5"/>
                  </a:cubicBezTo>
                  <a:cubicBezTo>
                    <a:pt x="11" y="5"/>
                    <a:pt x="7" y="7"/>
                    <a:pt x="0" y="6"/>
                  </a:cubicBezTo>
                  <a:cubicBezTo>
                    <a:pt x="5" y="23"/>
                    <a:pt x="19" y="17"/>
                    <a:pt x="33" y="1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5" name="Freeform 97"/>
            <p:cNvSpPr>
              <a:spLocks/>
            </p:cNvSpPr>
            <p:nvPr/>
          </p:nvSpPr>
          <p:spPr bwMode="auto">
            <a:xfrm>
              <a:off x="2866" y="263"/>
              <a:ext cx="19" cy="27"/>
            </a:xfrm>
            <a:custGeom>
              <a:avLst/>
              <a:gdLst>
                <a:gd name="T0" fmla="*/ 11 w 11"/>
                <a:gd name="T1" fmla="*/ 15 h 15"/>
                <a:gd name="T2" fmla="*/ 0 w 11"/>
                <a:gd name="T3" fmla="*/ 0 h 15"/>
                <a:gd name="T4" fmla="*/ 11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11" y="15"/>
                  </a:moveTo>
                  <a:cubicBezTo>
                    <a:pt x="8" y="9"/>
                    <a:pt x="4" y="4"/>
                    <a:pt x="0" y="0"/>
                  </a:cubicBezTo>
                  <a:cubicBezTo>
                    <a:pt x="0" y="4"/>
                    <a:pt x="4" y="12"/>
                    <a:pt x="11" y="1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6" name="Freeform 98"/>
            <p:cNvSpPr>
              <a:spLocks/>
            </p:cNvSpPr>
            <p:nvPr/>
          </p:nvSpPr>
          <p:spPr bwMode="auto">
            <a:xfrm>
              <a:off x="2506" y="978"/>
              <a:ext cx="90" cy="100"/>
            </a:xfrm>
            <a:custGeom>
              <a:avLst/>
              <a:gdLst>
                <a:gd name="T0" fmla="*/ 9 w 51"/>
                <a:gd name="T1" fmla="*/ 51 h 56"/>
                <a:gd name="T2" fmla="*/ 39 w 51"/>
                <a:gd name="T3" fmla="*/ 38 h 56"/>
                <a:gd name="T4" fmla="*/ 34 w 51"/>
                <a:gd name="T5" fmla="*/ 2 h 56"/>
                <a:gd name="T6" fmla="*/ 9 w 51"/>
                <a:gd name="T7" fmla="*/ 17 h 56"/>
                <a:gd name="T8" fmla="*/ 10 w 51"/>
                <a:gd name="T9" fmla="*/ 32 h 56"/>
                <a:gd name="T10" fmla="*/ 9 w 51"/>
                <a:gd name="T11" fmla="*/ 5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" h="56">
                  <a:moveTo>
                    <a:pt x="9" y="51"/>
                  </a:moveTo>
                  <a:cubicBezTo>
                    <a:pt x="14" y="56"/>
                    <a:pt x="39" y="42"/>
                    <a:pt x="39" y="38"/>
                  </a:cubicBezTo>
                  <a:cubicBezTo>
                    <a:pt x="39" y="26"/>
                    <a:pt x="51" y="5"/>
                    <a:pt x="34" y="2"/>
                  </a:cubicBezTo>
                  <a:cubicBezTo>
                    <a:pt x="22" y="0"/>
                    <a:pt x="17" y="13"/>
                    <a:pt x="9" y="17"/>
                  </a:cubicBezTo>
                  <a:cubicBezTo>
                    <a:pt x="7" y="24"/>
                    <a:pt x="14" y="26"/>
                    <a:pt x="10" y="32"/>
                  </a:cubicBezTo>
                  <a:cubicBezTo>
                    <a:pt x="4" y="41"/>
                    <a:pt x="0" y="44"/>
                    <a:pt x="9" y="5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7" name="Freeform 99"/>
            <p:cNvSpPr>
              <a:spLocks/>
            </p:cNvSpPr>
            <p:nvPr/>
          </p:nvSpPr>
          <p:spPr bwMode="auto">
            <a:xfrm>
              <a:off x="2559" y="904"/>
              <a:ext cx="18" cy="14"/>
            </a:xfrm>
            <a:custGeom>
              <a:avLst/>
              <a:gdLst>
                <a:gd name="T0" fmla="*/ 10 w 10"/>
                <a:gd name="T1" fmla="*/ 0 h 8"/>
                <a:gd name="T2" fmla="*/ 3 w 10"/>
                <a:gd name="T3" fmla="*/ 8 h 8"/>
                <a:gd name="T4" fmla="*/ 10 w 10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8">
                  <a:moveTo>
                    <a:pt x="10" y="0"/>
                  </a:moveTo>
                  <a:cubicBezTo>
                    <a:pt x="0" y="1"/>
                    <a:pt x="5" y="5"/>
                    <a:pt x="3" y="8"/>
                  </a:cubicBezTo>
                  <a:cubicBezTo>
                    <a:pt x="5" y="5"/>
                    <a:pt x="8" y="3"/>
                    <a:pt x="1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8" name="Freeform 100"/>
            <p:cNvSpPr>
              <a:spLocks/>
            </p:cNvSpPr>
            <p:nvPr/>
          </p:nvSpPr>
          <p:spPr bwMode="auto">
            <a:xfrm>
              <a:off x="2570" y="883"/>
              <a:ext cx="150" cy="223"/>
            </a:xfrm>
            <a:custGeom>
              <a:avLst/>
              <a:gdLst>
                <a:gd name="T0" fmla="*/ 6 w 85"/>
                <a:gd name="T1" fmla="*/ 37 h 126"/>
                <a:gd name="T2" fmla="*/ 12 w 85"/>
                <a:gd name="T3" fmla="*/ 51 h 126"/>
                <a:gd name="T4" fmla="*/ 12 w 85"/>
                <a:gd name="T5" fmla="*/ 46 h 126"/>
                <a:gd name="T6" fmla="*/ 31 w 85"/>
                <a:gd name="T7" fmla="*/ 63 h 126"/>
                <a:gd name="T8" fmla="*/ 22 w 85"/>
                <a:gd name="T9" fmla="*/ 83 h 126"/>
                <a:gd name="T10" fmla="*/ 15 w 85"/>
                <a:gd name="T11" fmla="*/ 104 h 126"/>
                <a:gd name="T12" fmla="*/ 36 w 85"/>
                <a:gd name="T13" fmla="*/ 105 h 126"/>
                <a:gd name="T14" fmla="*/ 13 w 85"/>
                <a:gd name="T15" fmla="*/ 126 h 126"/>
                <a:gd name="T16" fmla="*/ 41 w 85"/>
                <a:gd name="T17" fmla="*/ 119 h 126"/>
                <a:gd name="T18" fmla="*/ 78 w 85"/>
                <a:gd name="T19" fmla="*/ 109 h 126"/>
                <a:gd name="T20" fmla="*/ 71 w 85"/>
                <a:gd name="T21" fmla="*/ 108 h 126"/>
                <a:gd name="T22" fmla="*/ 70 w 85"/>
                <a:gd name="T23" fmla="*/ 89 h 126"/>
                <a:gd name="T24" fmla="*/ 68 w 85"/>
                <a:gd name="T25" fmla="*/ 90 h 126"/>
                <a:gd name="T26" fmla="*/ 34 w 85"/>
                <a:gd name="T27" fmla="*/ 47 h 126"/>
                <a:gd name="T28" fmla="*/ 46 w 85"/>
                <a:gd name="T29" fmla="*/ 23 h 126"/>
                <a:gd name="T30" fmla="*/ 33 w 85"/>
                <a:gd name="T31" fmla="*/ 11 h 126"/>
                <a:gd name="T32" fmla="*/ 8 w 85"/>
                <a:gd name="T33" fmla="*/ 27 h 126"/>
                <a:gd name="T34" fmla="*/ 0 w 85"/>
                <a:gd name="T35" fmla="*/ 23 h 126"/>
                <a:gd name="T36" fmla="*/ 6 w 85"/>
                <a:gd name="T37" fmla="*/ 37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5" h="126">
                  <a:moveTo>
                    <a:pt x="6" y="37"/>
                  </a:moveTo>
                  <a:cubicBezTo>
                    <a:pt x="10" y="42"/>
                    <a:pt x="12" y="47"/>
                    <a:pt x="12" y="51"/>
                  </a:cubicBezTo>
                  <a:cubicBezTo>
                    <a:pt x="12" y="49"/>
                    <a:pt x="12" y="48"/>
                    <a:pt x="12" y="46"/>
                  </a:cubicBezTo>
                  <a:cubicBezTo>
                    <a:pt x="26" y="50"/>
                    <a:pt x="7" y="70"/>
                    <a:pt x="31" y="63"/>
                  </a:cubicBezTo>
                  <a:cubicBezTo>
                    <a:pt x="36" y="69"/>
                    <a:pt x="41" y="83"/>
                    <a:pt x="22" y="83"/>
                  </a:cubicBezTo>
                  <a:cubicBezTo>
                    <a:pt x="26" y="92"/>
                    <a:pt x="23" y="99"/>
                    <a:pt x="15" y="104"/>
                  </a:cubicBezTo>
                  <a:cubicBezTo>
                    <a:pt x="21" y="106"/>
                    <a:pt x="28" y="107"/>
                    <a:pt x="36" y="105"/>
                  </a:cubicBezTo>
                  <a:cubicBezTo>
                    <a:pt x="30" y="109"/>
                    <a:pt x="17" y="116"/>
                    <a:pt x="13" y="126"/>
                  </a:cubicBezTo>
                  <a:cubicBezTo>
                    <a:pt x="24" y="125"/>
                    <a:pt x="30" y="121"/>
                    <a:pt x="41" y="119"/>
                  </a:cubicBezTo>
                  <a:cubicBezTo>
                    <a:pt x="52" y="118"/>
                    <a:pt x="73" y="119"/>
                    <a:pt x="78" y="109"/>
                  </a:cubicBezTo>
                  <a:cubicBezTo>
                    <a:pt x="76" y="109"/>
                    <a:pt x="73" y="108"/>
                    <a:pt x="71" y="108"/>
                  </a:cubicBezTo>
                  <a:cubicBezTo>
                    <a:pt x="82" y="101"/>
                    <a:pt x="85" y="88"/>
                    <a:pt x="70" y="89"/>
                  </a:cubicBezTo>
                  <a:cubicBezTo>
                    <a:pt x="72" y="85"/>
                    <a:pt x="70" y="88"/>
                    <a:pt x="68" y="90"/>
                  </a:cubicBezTo>
                  <a:cubicBezTo>
                    <a:pt x="70" y="77"/>
                    <a:pt x="47" y="45"/>
                    <a:pt x="34" y="47"/>
                  </a:cubicBezTo>
                  <a:cubicBezTo>
                    <a:pt x="40" y="40"/>
                    <a:pt x="43" y="32"/>
                    <a:pt x="46" y="23"/>
                  </a:cubicBezTo>
                  <a:cubicBezTo>
                    <a:pt x="34" y="23"/>
                    <a:pt x="14" y="25"/>
                    <a:pt x="33" y="11"/>
                  </a:cubicBezTo>
                  <a:cubicBezTo>
                    <a:pt x="20" y="0"/>
                    <a:pt x="10" y="18"/>
                    <a:pt x="8" y="27"/>
                  </a:cubicBezTo>
                  <a:cubicBezTo>
                    <a:pt x="5" y="24"/>
                    <a:pt x="4" y="25"/>
                    <a:pt x="0" y="23"/>
                  </a:cubicBezTo>
                  <a:cubicBezTo>
                    <a:pt x="8" y="30"/>
                    <a:pt x="8" y="29"/>
                    <a:pt x="6" y="3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49" name="Freeform 101"/>
            <p:cNvSpPr>
              <a:spLocks/>
            </p:cNvSpPr>
            <p:nvPr/>
          </p:nvSpPr>
          <p:spPr bwMode="auto">
            <a:xfrm>
              <a:off x="2596" y="1005"/>
              <a:ext cx="13" cy="9"/>
            </a:xfrm>
            <a:custGeom>
              <a:avLst/>
              <a:gdLst>
                <a:gd name="T0" fmla="*/ 6 w 7"/>
                <a:gd name="T1" fmla="*/ 4 h 5"/>
                <a:gd name="T2" fmla="*/ 5 w 7"/>
                <a:gd name="T3" fmla="*/ 0 h 5"/>
                <a:gd name="T4" fmla="*/ 6 w 7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5">
                  <a:moveTo>
                    <a:pt x="6" y="4"/>
                  </a:moveTo>
                  <a:cubicBezTo>
                    <a:pt x="7" y="2"/>
                    <a:pt x="5" y="0"/>
                    <a:pt x="5" y="0"/>
                  </a:cubicBezTo>
                  <a:cubicBezTo>
                    <a:pt x="5" y="3"/>
                    <a:pt x="0" y="5"/>
                    <a:pt x="6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0" name="Freeform 102"/>
            <p:cNvSpPr>
              <a:spLocks/>
            </p:cNvSpPr>
            <p:nvPr/>
          </p:nvSpPr>
          <p:spPr bwMode="auto">
            <a:xfrm>
              <a:off x="2270" y="680"/>
              <a:ext cx="177" cy="98"/>
            </a:xfrm>
            <a:custGeom>
              <a:avLst/>
              <a:gdLst>
                <a:gd name="T0" fmla="*/ 100 w 100"/>
                <a:gd name="T1" fmla="*/ 25 h 55"/>
                <a:gd name="T2" fmla="*/ 90 w 100"/>
                <a:gd name="T3" fmla="*/ 4 h 55"/>
                <a:gd name="T4" fmla="*/ 47 w 100"/>
                <a:gd name="T5" fmla="*/ 10 h 55"/>
                <a:gd name="T6" fmla="*/ 30 w 100"/>
                <a:gd name="T7" fmla="*/ 6 h 55"/>
                <a:gd name="T8" fmla="*/ 16 w 100"/>
                <a:gd name="T9" fmla="*/ 1 h 55"/>
                <a:gd name="T10" fmla="*/ 0 w 100"/>
                <a:gd name="T11" fmla="*/ 7 h 55"/>
                <a:gd name="T12" fmla="*/ 19 w 100"/>
                <a:gd name="T13" fmla="*/ 17 h 55"/>
                <a:gd name="T14" fmla="*/ 1 w 100"/>
                <a:gd name="T15" fmla="*/ 20 h 55"/>
                <a:gd name="T16" fmla="*/ 16 w 100"/>
                <a:gd name="T17" fmla="*/ 22 h 55"/>
                <a:gd name="T18" fmla="*/ 11 w 100"/>
                <a:gd name="T19" fmla="*/ 34 h 55"/>
                <a:gd name="T20" fmla="*/ 100 w 100"/>
                <a:gd name="T21" fmla="*/ 2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5">
                  <a:moveTo>
                    <a:pt x="100" y="25"/>
                  </a:moveTo>
                  <a:cubicBezTo>
                    <a:pt x="96" y="18"/>
                    <a:pt x="88" y="11"/>
                    <a:pt x="90" y="4"/>
                  </a:cubicBezTo>
                  <a:cubicBezTo>
                    <a:pt x="78" y="2"/>
                    <a:pt x="55" y="3"/>
                    <a:pt x="47" y="10"/>
                  </a:cubicBezTo>
                  <a:cubicBezTo>
                    <a:pt x="40" y="8"/>
                    <a:pt x="36" y="9"/>
                    <a:pt x="30" y="6"/>
                  </a:cubicBezTo>
                  <a:cubicBezTo>
                    <a:pt x="23" y="23"/>
                    <a:pt x="22" y="2"/>
                    <a:pt x="16" y="1"/>
                  </a:cubicBezTo>
                  <a:cubicBezTo>
                    <a:pt x="13" y="0"/>
                    <a:pt x="2" y="6"/>
                    <a:pt x="0" y="7"/>
                  </a:cubicBezTo>
                  <a:cubicBezTo>
                    <a:pt x="6" y="11"/>
                    <a:pt x="14" y="14"/>
                    <a:pt x="19" y="17"/>
                  </a:cubicBezTo>
                  <a:cubicBezTo>
                    <a:pt x="13" y="18"/>
                    <a:pt x="7" y="21"/>
                    <a:pt x="1" y="20"/>
                  </a:cubicBezTo>
                  <a:cubicBezTo>
                    <a:pt x="6" y="20"/>
                    <a:pt x="11" y="22"/>
                    <a:pt x="16" y="22"/>
                  </a:cubicBezTo>
                  <a:cubicBezTo>
                    <a:pt x="13" y="26"/>
                    <a:pt x="15" y="30"/>
                    <a:pt x="11" y="34"/>
                  </a:cubicBezTo>
                  <a:cubicBezTo>
                    <a:pt x="43" y="43"/>
                    <a:pt x="73" y="55"/>
                    <a:pt x="100" y="2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1" name="Freeform 103"/>
            <p:cNvSpPr>
              <a:spLocks/>
            </p:cNvSpPr>
            <p:nvPr/>
          </p:nvSpPr>
          <p:spPr bwMode="auto">
            <a:xfrm>
              <a:off x="1210" y="1623"/>
              <a:ext cx="182" cy="101"/>
            </a:xfrm>
            <a:custGeom>
              <a:avLst/>
              <a:gdLst>
                <a:gd name="T0" fmla="*/ 103 w 103"/>
                <a:gd name="T1" fmla="*/ 50 h 57"/>
                <a:gd name="T2" fmla="*/ 0 w 103"/>
                <a:gd name="T3" fmla="*/ 34 h 57"/>
                <a:gd name="T4" fmla="*/ 73 w 103"/>
                <a:gd name="T5" fmla="*/ 46 h 57"/>
                <a:gd name="T6" fmla="*/ 69 w 103"/>
                <a:gd name="T7" fmla="*/ 52 h 57"/>
                <a:gd name="T8" fmla="*/ 103 w 103"/>
                <a:gd name="T9" fmla="*/ 5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57">
                  <a:moveTo>
                    <a:pt x="103" y="50"/>
                  </a:moveTo>
                  <a:cubicBezTo>
                    <a:pt x="84" y="34"/>
                    <a:pt x="19" y="0"/>
                    <a:pt x="0" y="34"/>
                  </a:cubicBezTo>
                  <a:cubicBezTo>
                    <a:pt x="26" y="23"/>
                    <a:pt x="48" y="31"/>
                    <a:pt x="73" y="46"/>
                  </a:cubicBezTo>
                  <a:cubicBezTo>
                    <a:pt x="71" y="48"/>
                    <a:pt x="70" y="50"/>
                    <a:pt x="69" y="52"/>
                  </a:cubicBezTo>
                  <a:cubicBezTo>
                    <a:pt x="81" y="53"/>
                    <a:pt x="92" y="57"/>
                    <a:pt x="103" y="5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2" name="Freeform 104"/>
            <p:cNvSpPr>
              <a:spLocks/>
            </p:cNvSpPr>
            <p:nvPr/>
          </p:nvSpPr>
          <p:spPr bwMode="auto">
            <a:xfrm>
              <a:off x="1235" y="1679"/>
              <a:ext cx="8" cy="11"/>
            </a:xfrm>
            <a:custGeom>
              <a:avLst/>
              <a:gdLst>
                <a:gd name="T0" fmla="*/ 0 w 5"/>
                <a:gd name="T1" fmla="*/ 6 h 6"/>
                <a:gd name="T2" fmla="*/ 5 w 5"/>
                <a:gd name="T3" fmla="*/ 6 h 6"/>
                <a:gd name="T4" fmla="*/ 5 w 5"/>
                <a:gd name="T5" fmla="*/ 0 h 6"/>
                <a:gd name="T6" fmla="*/ 0 w 5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6">
                  <a:moveTo>
                    <a:pt x="0" y="6"/>
                  </a:moveTo>
                  <a:cubicBezTo>
                    <a:pt x="2" y="6"/>
                    <a:pt x="3" y="6"/>
                    <a:pt x="5" y="6"/>
                  </a:cubicBezTo>
                  <a:cubicBezTo>
                    <a:pt x="5" y="4"/>
                    <a:pt x="5" y="2"/>
                    <a:pt x="5" y="0"/>
                  </a:cubicBezTo>
                  <a:cubicBezTo>
                    <a:pt x="5" y="1"/>
                    <a:pt x="1" y="4"/>
                    <a:pt x="0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3" name="Freeform 105"/>
            <p:cNvSpPr>
              <a:spLocks/>
            </p:cNvSpPr>
            <p:nvPr/>
          </p:nvSpPr>
          <p:spPr bwMode="auto">
            <a:xfrm>
              <a:off x="1327" y="1742"/>
              <a:ext cx="25" cy="14"/>
            </a:xfrm>
            <a:custGeom>
              <a:avLst/>
              <a:gdLst>
                <a:gd name="T0" fmla="*/ 13 w 14"/>
                <a:gd name="T1" fmla="*/ 2 h 8"/>
                <a:gd name="T2" fmla="*/ 0 w 14"/>
                <a:gd name="T3" fmla="*/ 2 h 8"/>
                <a:gd name="T4" fmla="*/ 13 w 14"/>
                <a:gd name="T5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8">
                  <a:moveTo>
                    <a:pt x="13" y="2"/>
                  </a:moveTo>
                  <a:cubicBezTo>
                    <a:pt x="11" y="1"/>
                    <a:pt x="4" y="0"/>
                    <a:pt x="0" y="2"/>
                  </a:cubicBezTo>
                  <a:cubicBezTo>
                    <a:pt x="7" y="8"/>
                    <a:pt x="14" y="8"/>
                    <a:pt x="13" y="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4" name="Freeform 106"/>
            <p:cNvSpPr>
              <a:spLocks/>
            </p:cNvSpPr>
            <p:nvPr/>
          </p:nvSpPr>
          <p:spPr bwMode="auto">
            <a:xfrm>
              <a:off x="1518" y="1738"/>
              <a:ext cx="25" cy="14"/>
            </a:xfrm>
            <a:custGeom>
              <a:avLst/>
              <a:gdLst>
                <a:gd name="T0" fmla="*/ 0 w 14"/>
                <a:gd name="T1" fmla="*/ 3 h 8"/>
                <a:gd name="T2" fmla="*/ 14 w 14"/>
                <a:gd name="T3" fmla="*/ 5 h 8"/>
                <a:gd name="T4" fmla="*/ 0 w 14"/>
                <a:gd name="T5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8">
                  <a:moveTo>
                    <a:pt x="0" y="3"/>
                  </a:moveTo>
                  <a:cubicBezTo>
                    <a:pt x="6" y="8"/>
                    <a:pt x="9" y="5"/>
                    <a:pt x="14" y="5"/>
                  </a:cubicBezTo>
                  <a:cubicBezTo>
                    <a:pt x="8" y="3"/>
                    <a:pt x="6" y="0"/>
                    <a:pt x="0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5" name="Freeform 107"/>
            <p:cNvSpPr>
              <a:spLocks/>
            </p:cNvSpPr>
            <p:nvPr/>
          </p:nvSpPr>
          <p:spPr bwMode="auto">
            <a:xfrm>
              <a:off x="1392" y="1715"/>
              <a:ext cx="105" cy="43"/>
            </a:xfrm>
            <a:custGeom>
              <a:avLst/>
              <a:gdLst>
                <a:gd name="T0" fmla="*/ 4 w 59"/>
                <a:gd name="T1" fmla="*/ 20 h 24"/>
                <a:gd name="T2" fmla="*/ 28 w 59"/>
                <a:gd name="T3" fmla="*/ 23 h 24"/>
                <a:gd name="T4" fmla="*/ 59 w 59"/>
                <a:gd name="T5" fmla="*/ 16 h 24"/>
                <a:gd name="T6" fmla="*/ 49 w 59"/>
                <a:gd name="T7" fmla="*/ 8 h 24"/>
                <a:gd name="T8" fmla="*/ 51 w 59"/>
                <a:gd name="T9" fmla="*/ 10 h 24"/>
                <a:gd name="T10" fmla="*/ 10 w 59"/>
                <a:gd name="T11" fmla="*/ 2 h 24"/>
                <a:gd name="T12" fmla="*/ 17 w 59"/>
                <a:gd name="T13" fmla="*/ 13 h 24"/>
                <a:gd name="T14" fmla="*/ 0 w 59"/>
                <a:gd name="T15" fmla="*/ 15 h 24"/>
                <a:gd name="T16" fmla="*/ 4 w 59"/>
                <a:gd name="T1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9" h="24">
                  <a:moveTo>
                    <a:pt x="4" y="20"/>
                  </a:moveTo>
                  <a:cubicBezTo>
                    <a:pt x="12" y="13"/>
                    <a:pt x="21" y="24"/>
                    <a:pt x="28" y="23"/>
                  </a:cubicBezTo>
                  <a:cubicBezTo>
                    <a:pt x="38" y="23"/>
                    <a:pt x="46" y="15"/>
                    <a:pt x="59" y="16"/>
                  </a:cubicBezTo>
                  <a:cubicBezTo>
                    <a:pt x="56" y="13"/>
                    <a:pt x="53" y="10"/>
                    <a:pt x="49" y="8"/>
                  </a:cubicBezTo>
                  <a:cubicBezTo>
                    <a:pt x="51" y="10"/>
                    <a:pt x="51" y="10"/>
                    <a:pt x="51" y="10"/>
                  </a:cubicBezTo>
                  <a:cubicBezTo>
                    <a:pt x="39" y="0"/>
                    <a:pt x="23" y="0"/>
                    <a:pt x="10" y="2"/>
                  </a:cubicBezTo>
                  <a:cubicBezTo>
                    <a:pt x="15" y="6"/>
                    <a:pt x="14" y="9"/>
                    <a:pt x="17" y="13"/>
                  </a:cubicBezTo>
                  <a:cubicBezTo>
                    <a:pt x="12" y="13"/>
                    <a:pt x="5" y="15"/>
                    <a:pt x="0" y="15"/>
                  </a:cubicBezTo>
                  <a:cubicBezTo>
                    <a:pt x="2" y="17"/>
                    <a:pt x="3" y="19"/>
                    <a:pt x="4" y="2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6" name="Freeform 108"/>
            <p:cNvSpPr>
              <a:spLocks/>
            </p:cNvSpPr>
            <p:nvPr/>
          </p:nvSpPr>
          <p:spPr bwMode="auto">
            <a:xfrm>
              <a:off x="1614" y="1878"/>
              <a:ext cx="12" cy="16"/>
            </a:xfrm>
            <a:custGeom>
              <a:avLst/>
              <a:gdLst>
                <a:gd name="T0" fmla="*/ 0 w 7"/>
                <a:gd name="T1" fmla="*/ 9 h 9"/>
                <a:gd name="T2" fmla="*/ 7 w 7"/>
                <a:gd name="T3" fmla="*/ 4 h 9"/>
                <a:gd name="T4" fmla="*/ 0 w 7"/>
                <a:gd name="T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9">
                  <a:moveTo>
                    <a:pt x="0" y="9"/>
                  </a:moveTo>
                  <a:cubicBezTo>
                    <a:pt x="4" y="9"/>
                    <a:pt x="4" y="6"/>
                    <a:pt x="7" y="4"/>
                  </a:cubicBezTo>
                  <a:cubicBezTo>
                    <a:pt x="6" y="4"/>
                    <a:pt x="3" y="0"/>
                    <a:pt x="0" y="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7" name="Freeform 109"/>
            <p:cNvSpPr>
              <a:spLocks/>
            </p:cNvSpPr>
            <p:nvPr/>
          </p:nvSpPr>
          <p:spPr bwMode="auto">
            <a:xfrm>
              <a:off x="1655" y="3065"/>
              <a:ext cx="28" cy="22"/>
            </a:xfrm>
            <a:custGeom>
              <a:avLst/>
              <a:gdLst>
                <a:gd name="T0" fmla="*/ 4 w 16"/>
                <a:gd name="T1" fmla="*/ 4 h 12"/>
                <a:gd name="T2" fmla="*/ 1 w 16"/>
                <a:gd name="T3" fmla="*/ 12 h 12"/>
                <a:gd name="T4" fmla="*/ 16 w 16"/>
                <a:gd name="T5" fmla="*/ 1 h 12"/>
                <a:gd name="T6" fmla="*/ 4 w 16"/>
                <a:gd name="T7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2">
                  <a:moveTo>
                    <a:pt x="4" y="4"/>
                  </a:moveTo>
                  <a:cubicBezTo>
                    <a:pt x="2" y="7"/>
                    <a:pt x="0" y="8"/>
                    <a:pt x="1" y="12"/>
                  </a:cubicBezTo>
                  <a:cubicBezTo>
                    <a:pt x="7" y="10"/>
                    <a:pt x="14" y="6"/>
                    <a:pt x="16" y="1"/>
                  </a:cubicBezTo>
                  <a:cubicBezTo>
                    <a:pt x="11" y="0"/>
                    <a:pt x="9" y="2"/>
                    <a:pt x="4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8" name="Freeform 110"/>
            <p:cNvSpPr>
              <a:spLocks/>
            </p:cNvSpPr>
            <p:nvPr/>
          </p:nvSpPr>
          <p:spPr bwMode="auto">
            <a:xfrm>
              <a:off x="1634" y="3060"/>
              <a:ext cx="26" cy="25"/>
            </a:xfrm>
            <a:custGeom>
              <a:avLst/>
              <a:gdLst>
                <a:gd name="T0" fmla="*/ 6 w 15"/>
                <a:gd name="T1" fmla="*/ 6 h 14"/>
                <a:gd name="T2" fmla="*/ 2 w 15"/>
                <a:gd name="T3" fmla="*/ 14 h 14"/>
                <a:gd name="T4" fmla="*/ 15 w 15"/>
                <a:gd name="T5" fmla="*/ 2 h 14"/>
                <a:gd name="T6" fmla="*/ 6 w 15"/>
                <a:gd name="T7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14">
                  <a:moveTo>
                    <a:pt x="6" y="6"/>
                  </a:moveTo>
                  <a:cubicBezTo>
                    <a:pt x="3" y="10"/>
                    <a:pt x="0" y="10"/>
                    <a:pt x="2" y="14"/>
                  </a:cubicBezTo>
                  <a:cubicBezTo>
                    <a:pt x="8" y="11"/>
                    <a:pt x="13" y="7"/>
                    <a:pt x="15" y="2"/>
                  </a:cubicBezTo>
                  <a:cubicBezTo>
                    <a:pt x="3" y="0"/>
                    <a:pt x="7" y="4"/>
                    <a:pt x="6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59" name="Freeform 111"/>
            <p:cNvSpPr>
              <a:spLocks/>
            </p:cNvSpPr>
            <p:nvPr/>
          </p:nvSpPr>
          <p:spPr bwMode="auto">
            <a:xfrm>
              <a:off x="1321" y="1619"/>
              <a:ext cx="11" cy="14"/>
            </a:xfrm>
            <a:custGeom>
              <a:avLst/>
              <a:gdLst>
                <a:gd name="T0" fmla="*/ 3 w 6"/>
                <a:gd name="T1" fmla="*/ 8 h 8"/>
                <a:gd name="T2" fmla="*/ 1 w 6"/>
                <a:gd name="T3" fmla="*/ 2 h 8"/>
                <a:gd name="T4" fmla="*/ 3 w 6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8">
                  <a:moveTo>
                    <a:pt x="3" y="8"/>
                  </a:moveTo>
                  <a:cubicBezTo>
                    <a:pt x="6" y="5"/>
                    <a:pt x="2" y="5"/>
                    <a:pt x="1" y="2"/>
                  </a:cubicBezTo>
                  <a:cubicBezTo>
                    <a:pt x="0" y="0"/>
                    <a:pt x="2" y="7"/>
                    <a:pt x="3" y="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0" name="Freeform 112"/>
            <p:cNvSpPr>
              <a:spLocks/>
            </p:cNvSpPr>
            <p:nvPr/>
          </p:nvSpPr>
          <p:spPr bwMode="auto">
            <a:xfrm>
              <a:off x="1311" y="1585"/>
              <a:ext cx="16" cy="7"/>
            </a:xfrm>
            <a:custGeom>
              <a:avLst/>
              <a:gdLst>
                <a:gd name="T0" fmla="*/ 0 w 9"/>
                <a:gd name="T1" fmla="*/ 4 h 4"/>
                <a:gd name="T2" fmla="*/ 9 w 9"/>
                <a:gd name="T3" fmla="*/ 4 h 4"/>
                <a:gd name="T4" fmla="*/ 0 w 9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4">
                  <a:moveTo>
                    <a:pt x="0" y="4"/>
                  </a:moveTo>
                  <a:cubicBezTo>
                    <a:pt x="3" y="4"/>
                    <a:pt x="6" y="4"/>
                    <a:pt x="9" y="4"/>
                  </a:cubicBezTo>
                  <a:cubicBezTo>
                    <a:pt x="5" y="0"/>
                    <a:pt x="5" y="3"/>
                    <a:pt x="0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1" name="Freeform 113"/>
            <p:cNvSpPr>
              <a:spLocks/>
            </p:cNvSpPr>
            <p:nvPr/>
          </p:nvSpPr>
          <p:spPr bwMode="auto">
            <a:xfrm>
              <a:off x="1401" y="1701"/>
              <a:ext cx="13" cy="10"/>
            </a:xfrm>
            <a:custGeom>
              <a:avLst/>
              <a:gdLst>
                <a:gd name="T0" fmla="*/ 7 w 7"/>
                <a:gd name="T1" fmla="*/ 0 h 6"/>
                <a:gd name="T2" fmla="*/ 0 w 7"/>
                <a:gd name="T3" fmla="*/ 3 h 6"/>
                <a:gd name="T4" fmla="*/ 7 w 7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6">
                  <a:moveTo>
                    <a:pt x="7" y="0"/>
                  </a:moveTo>
                  <a:cubicBezTo>
                    <a:pt x="4" y="1"/>
                    <a:pt x="2" y="2"/>
                    <a:pt x="0" y="3"/>
                  </a:cubicBezTo>
                  <a:cubicBezTo>
                    <a:pt x="1" y="3"/>
                    <a:pt x="4" y="6"/>
                    <a:pt x="7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2" name="Freeform 114"/>
            <p:cNvSpPr>
              <a:spLocks/>
            </p:cNvSpPr>
            <p:nvPr/>
          </p:nvSpPr>
          <p:spPr bwMode="auto">
            <a:xfrm>
              <a:off x="286" y="922"/>
              <a:ext cx="51" cy="55"/>
            </a:xfrm>
            <a:custGeom>
              <a:avLst/>
              <a:gdLst>
                <a:gd name="T0" fmla="*/ 24 w 29"/>
                <a:gd name="T1" fmla="*/ 3 h 31"/>
                <a:gd name="T2" fmla="*/ 27 w 29"/>
                <a:gd name="T3" fmla="*/ 31 h 31"/>
                <a:gd name="T4" fmla="*/ 24 w 29"/>
                <a:gd name="T5" fmla="*/ 18 h 31"/>
                <a:gd name="T6" fmla="*/ 24 w 29"/>
                <a:gd name="T7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31">
                  <a:moveTo>
                    <a:pt x="24" y="3"/>
                  </a:moveTo>
                  <a:cubicBezTo>
                    <a:pt x="0" y="0"/>
                    <a:pt x="24" y="22"/>
                    <a:pt x="27" y="31"/>
                  </a:cubicBezTo>
                  <a:cubicBezTo>
                    <a:pt x="29" y="23"/>
                    <a:pt x="26" y="21"/>
                    <a:pt x="24" y="18"/>
                  </a:cubicBezTo>
                  <a:cubicBezTo>
                    <a:pt x="25" y="14"/>
                    <a:pt x="23" y="8"/>
                    <a:pt x="24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3" name="Freeform 115"/>
            <p:cNvSpPr>
              <a:spLocks/>
            </p:cNvSpPr>
            <p:nvPr/>
          </p:nvSpPr>
          <p:spPr bwMode="auto">
            <a:xfrm>
              <a:off x="548" y="434"/>
              <a:ext cx="376" cy="209"/>
            </a:xfrm>
            <a:custGeom>
              <a:avLst/>
              <a:gdLst>
                <a:gd name="T0" fmla="*/ 212 w 212"/>
                <a:gd name="T1" fmla="*/ 92 h 118"/>
                <a:gd name="T2" fmla="*/ 171 w 212"/>
                <a:gd name="T3" fmla="*/ 54 h 118"/>
                <a:gd name="T4" fmla="*/ 155 w 212"/>
                <a:gd name="T5" fmla="*/ 24 h 118"/>
                <a:gd name="T6" fmla="*/ 137 w 212"/>
                <a:gd name="T7" fmla="*/ 33 h 118"/>
                <a:gd name="T8" fmla="*/ 145 w 212"/>
                <a:gd name="T9" fmla="*/ 57 h 118"/>
                <a:gd name="T10" fmla="*/ 116 w 212"/>
                <a:gd name="T11" fmla="*/ 38 h 118"/>
                <a:gd name="T12" fmla="*/ 117 w 212"/>
                <a:gd name="T13" fmla="*/ 44 h 118"/>
                <a:gd name="T14" fmla="*/ 81 w 212"/>
                <a:gd name="T15" fmla="*/ 42 h 118"/>
                <a:gd name="T16" fmla="*/ 50 w 212"/>
                <a:gd name="T17" fmla="*/ 67 h 118"/>
                <a:gd name="T18" fmla="*/ 40 w 212"/>
                <a:gd name="T19" fmla="*/ 74 h 118"/>
                <a:gd name="T20" fmla="*/ 93 w 212"/>
                <a:gd name="T21" fmla="*/ 84 h 118"/>
                <a:gd name="T22" fmla="*/ 48 w 212"/>
                <a:gd name="T23" fmla="*/ 92 h 118"/>
                <a:gd name="T24" fmla="*/ 86 w 212"/>
                <a:gd name="T25" fmla="*/ 110 h 118"/>
                <a:gd name="T26" fmla="*/ 124 w 212"/>
                <a:gd name="T27" fmla="*/ 113 h 118"/>
                <a:gd name="T28" fmla="*/ 164 w 212"/>
                <a:gd name="T29" fmla="*/ 104 h 118"/>
                <a:gd name="T30" fmla="*/ 202 w 212"/>
                <a:gd name="T31" fmla="*/ 106 h 118"/>
                <a:gd name="T32" fmla="*/ 194 w 212"/>
                <a:gd name="T33" fmla="*/ 98 h 118"/>
                <a:gd name="T34" fmla="*/ 198 w 212"/>
                <a:gd name="T35" fmla="*/ 95 h 118"/>
                <a:gd name="T36" fmla="*/ 212 w 212"/>
                <a:gd name="T37" fmla="*/ 92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2" h="118">
                  <a:moveTo>
                    <a:pt x="212" y="92"/>
                  </a:moveTo>
                  <a:cubicBezTo>
                    <a:pt x="191" y="80"/>
                    <a:pt x="182" y="76"/>
                    <a:pt x="171" y="54"/>
                  </a:cubicBezTo>
                  <a:cubicBezTo>
                    <a:pt x="165" y="41"/>
                    <a:pt x="183" y="10"/>
                    <a:pt x="155" y="24"/>
                  </a:cubicBezTo>
                  <a:cubicBezTo>
                    <a:pt x="153" y="25"/>
                    <a:pt x="138" y="30"/>
                    <a:pt x="137" y="33"/>
                  </a:cubicBezTo>
                  <a:cubicBezTo>
                    <a:pt x="135" y="40"/>
                    <a:pt x="147" y="52"/>
                    <a:pt x="145" y="57"/>
                  </a:cubicBezTo>
                  <a:cubicBezTo>
                    <a:pt x="143" y="61"/>
                    <a:pt x="127" y="36"/>
                    <a:pt x="116" y="38"/>
                  </a:cubicBezTo>
                  <a:cubicBezTo>
                    <a:pt x="116" y="40"/>
                    <a:pt x="117" y="42"/>
                    <a:pt x="117" y="44"/>
                  </a:cubicBezTo>
                  <a:cubicBezTo>
                    <a:pt x="102" y="51"/>
                    <a:pt x="97" y="26"/>
                    <a:pt x="81" y="42"/>
                  </a:cubicBezTo>
                  <a:cubicBezTo>
                    <a:pt x="77" y="0"/>
                    <a:pt x="0" y="74"/>
                    <a:pt x="50" y="67"/>
                  </a:cubicBezTo>
                  <a:cubicBezTo>
                    <a:pt x="45" y="68"/>
                    <a:pt x="44" y="71"/>
                    <a:pt x="40" y="74"/>
                  </a:cubicBezTo>
                  <a:cubicBezTo>
                    <a:pt x="52" y="88"/>
                    <a:pt x="77" y="76"/>
                    <a:pt x="93" y="84"/>
                  </a:cubicBezTo>
                  <a:cubicBezTo>
                    <a:pt x="78" y="84"/>
                    <a:pt x="61" y="83"/>
                    <a:pt x="48" y="92"/>
                  </a:cubicBezTo>
                  <a:cubicBezTo>
                    <a:pt x="58" y="108"/>
                    <a:pt x="77" y="98"/>
                    <a:pt x="86" y="110"/>
                  </a:cubicBezTo>
                  <a:cubicBezTo>
                    <a:pt x="92" y="118"/>
                    <a:pt x="116" y="117"/>
                    <a:pt x="124" y="113"/>
                  </a:cubicBezTo>
                  <a:cubicBezTo>
                    <a:pt x="137" y="108"/>
                    <a:pt x="152" y="103"/>
                    <a:pt x="164" y="104"/>
                  </a:cubicBezTo>
                  <a:cubicBezTo>
                    <a:pt x="179" y="106"/>
                    <a:pt x="187" y="118"/>
                    <a:pt x="202" y="106"/>
                  </a:cubicBezTo>
                  <a:cubicBezTo>
                    <a:pt x="199" y="103"/>
                    <a:pt x="198" y="100"/>
                    <a:pt x="194" y="98"/>
                  </a:cubicBezTo>
                  <a:cubicBezTo>
                    <a:pt x="196" y="97"/>
                    <a:pt x="197" y="96"/>
                    <a:pt x="198" y="95"/>
                  </a:cubicBezTo>
                  <a:cubicBezTo>
                    <a:pt x="204" y="95"/>
                    <a:pt x="208" y="95"/>
                    <a:pt x="212" y="9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4" name="Freeform 116"/>
            <p:cNvSpPr>
              <a:spLocks/>
            </p:cNvSpPr>
            <p:nvPr/>
          </p:nvSpPr>
          <p:spPr bwMode="auto">
            <a:xfrm>
              <a:off x="488" y="441"/>
              <a:ext cx="177" cy="131"/>
            </a:xfrm>
            <a:custGeom>
              <a:avLst/>
              <a:gdLst>
                <a:gd name="T0" fmla="*/ 20 w 100"/>
                <a:gd name="T1" fmla="*/ 64 h 74"/>
                <a:gd name="T2" fmla="*/ 58 w 100"/>
                <a:gd name="T3" fmla="*/ 44 h 74"/>
                <a:gd name="T4" fmla="*/ 100 w 100"/>
                <a:gd name="T5" fmla="*/ 23 h 74"/>
                <a:gd name="T6" fmla="*/ 10 w 100"/>
                <a:gd name="T7" fmla="*/ 4 h 74"/>
                <a:gd name="T8" fmla="*/ 2 w 100"/>
                <a:gd name="T9" fmla="*/ 41 h 74"/>
                <a:gd name="T10" fmla="*/ 20 w 100"/>
                <a:gd name="T11" fmla="*/ 6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74">
                  <a:moveTo>
                    <a:pt x="20" y="64"/>
                  </a:moveTo>
                  <a:cubicBezTo>
                    <a:pt x="36" y="74"/>
                    <a:pt x="50" y="55"/>
                    <a:pt x="58" y="44"/>
                  </a:cubicBezTo>
                  <a:cubicBezTo>
                    <a:pt x="70" y="30"/>
                    <a:pt x="85" y="31"/>
                    <a:pt x="100" y="23"/>
                  </a:cubicBezTo>
                  <a:cubicBezTo>
                    <a:pt x="88" y="1"/>
                    <a:pt x="32" y="0"/>
                    <a:pt x="10" y="4"/>
                  </a:cubicBezTo>
                  <a:cubicBezTo>
                    <a:pt x="24" y="23"/>
                    <a:pt x="3" y="26"/>
                    <a:pt x="2" y="41"/>
                  </a:cubicBezTo>
                  <a:cubicBezTo>
                    <a:pt x="0" y="58"/>
                    <a:pt x="10" y="50"/>
                    <a:pt x="20" y="6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5" name="Freeform 117"/>
            <p:cNvSpPr>
              <a:spLocks/>
            </p:cNvSpPr>
            <p:nvPr/>
          </p:nvSpPr>
          <p:spPr bwMode="auto">
            <a:xfrm>
              <a:off x="610" y="350"/>
              <a:ext cx="249" cy="108"/>
            </a:xfrm>
            <a:custGeom>
              <a:avLst/>
              <a:gdLst>
                <a:gd name="T0" fmla="*/ 22 w 140"/>
                <a:gd name="T1" fmla="*/ 21 h 61"/>
                <a:gd name="T2" fmla="*/ 29 w 140"/>
                <a:gd name="T3" fmla="*/ 23 h 61"/>
                <a:gd name="T4" fmla="*/ 18 w 140"/>
                <a:gd name="T5" fmla="*/ 22 h 61"/>
                <a:gd name="T6" fmla="*/ 22 w 140"/>
                <a:gd name="T7" fmla="*/ 28 h 61"/>
                <a:gd name="T8" fmla="*/ 45 w 140"/>
                <a:gd name="T9" fmla="*/ 38 h 61"/>
                <a:gd name="T10" fmla="*/ 51 w 140"/>
                <a:gd name="T11" fmla="*/ 46 h 61"/>
                <a:gd name="T12" fmla="*/ 42 w 140"/>
                <a:gd name="T13" fmla="*/ 50 h 61"/>
                <a:gd name="T14" fmla="*/ 51 w 140"/>
                <a:gd name="T15" fmla="*/ 55 h 61"/>
                <a:gd name="T16" fmla="*/ 127 w 140"/>
                <a:gd name="T17" fmla="*/ 38 h 61"/>
                <a:gd name="T18" fmla="*/ 103 w 140"/>
                <a:gd name="T19" fmla="*/ 16 h 61"/>
                <a:gd name="T20" fmla="*/ 81 w 140"/>
                <a:gd name="T21" fmla="*/ 16 h 61"/>
                <a:gd name="T22" fmla="*/ 87 w 140"/>
                <a:gd name="T23" fmla="*/ 26 h 61"/>
                <a:gd name="T24" fmla="*/ 93 w 140"/>
                <a:gd name="T25" fmla="*/ 28 h 61"/>
                <a:gd name="T26" fmla="*/ 28 w 140"/>
                <a:gd name="T27" fmla="*/ 14 h 61"/>
                <a:gd name="T28" fmla="*/ 38 w 140"/>
                <a:gd name="T29" fmla="*/ 18 h 61"/>
                <a:gd name="T30" fmla="*/ 22 w 140"/>
                <a:gd name="T31" fmla="*/ 2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61">
                  <a:moveTo>
                    <a:pt x="22" y="21"/>
                  </a:moveTo>
                  <a:cubicBezTo>
                    <a:pt x="25" y="22"/>
                    <a:pt x="27" y="23"/>
                    <a:pt x="29" y="23"/>
                  </a:cubicBezTo>
                  <a:cubicBezTo>
                    <a:pt x="26" y="23"/>
                    <a:pt x="22" y="23"/>
                    <a:pt x="18" y="22"/>
                  </a:cubicBezTo>
                  <a:cubicBezTo>
                    <a:pt x="19" y="25"/>
                    <a:pt x="20" y="27"/>
                    <a:pt x="22" y="28"/>
                  </a:cubicBezTo>
                  <a:cubicBezTo>
                    <a:pt x="0" y="26"/>
                    <a:pt x="25" y="61"/>
                    <a:pt x="45" y="38"/>
                  </a:cubicBezTo>
                  <a:cubicBezTo>
                    <a:pt x="47" y="41"/>
                    <a:pt x="49" y="43"/>
                    <a:pt x="51" y="46"/>
                  </a:cubicBezTo>
                  <a:cubicBezTo>
                    <a:pt x="48" y="47"/>
                    <a:pt x="45" y="49"/>
                    <a:pt x="42" y="50"/>
                  </a:cubicBezTo>
                  <a:cubicBezTo>
                    <a:pt x="45" y="52"/>
                    <a:pt x="48" y="53"/>
                    <a:pt x="51" y="55"/>
                  </a:cubicBezTo>
                  <a:cubicBezTo>
                    <a:pt x="64" y="55"/>
                    <a:pt x="121" y="47"/>
                    <a:pt x="127" y="38"/>
                  </a:cubicBezTo>
                  <a:cubicBezTo>
                    <a:pt x="140" y="16"/>
                    <a:pt x="109" y="28"/>
                    <a:pt x="103" y="16"/>
                  </a:cubicBezTo>
                  <a:cubicBezTo>
                    <a:pt x="97" y="5"/>
                    <a:pt x="89" y="0"/>
                    <a:pt x="81" y="16"/>
                  </a:cubicBezTo>
                  <a:cubicBezTo>
                    <a:pt x="90" y="22"/>
                    <a:pt x="90" y="20"/>
                    <a:pt x="87" y="26"/>
                  </a:cubicBezTo>
                  <a:cubicBezTo>
                    <a:pt x="89" y="27"/>
                    <a:pt x="91" y="27"/>
                    <a:pt x="93" y="28"/>
                  </a:cubicBezTo>
                  <a:cubicBezTo>
                    <a:pt x="77" y="40"/>
                    <a:pt x="46" y="13"/>
                    <a:pt x="28" y="14"/>
                  </a:cubicBezTo>
                  <a:cubicBezTo>
                    <a:pt x="31" y="15"/>
                    <a:pt x="35" y="17"/>
                    <a:pt x="38" y="18"/>
                  </a:cubicBezTo>
                  <a:cubicBezTo>
                    <a:pt x="31" y="17"/>
                    <a:pt x="29" y="20"/>
                    <a:pt x="22" y="2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6" name="Freeform 118"/>
            <p:cNvSpPr>
              <a:spLocks/>
            </p:cNvSpPr>
            <p:nvPr/>
          </p:nvSpPr>
          <p:spPr bwMode="auto">
            <a:xfrm>
              <a:off x="598" y="389"/>
              <a:ext cx="28" cy="23"/>
            </a:xfrm>
            <a:custGeom>
              <a:avLst/>
              <a:gdLst>
                <a:gd name="T0" fmla="*/ 5 w 16"/>
                <a:gd name="T1" fmla="*/ 13 h 13"/>
                <a:gd name="T2" fmla="*/ 16 w 16"/>
                <a:gd name="T3" fmla="*/ 0 h 13"/>
                <a:gd name="T4" fmla="*/ 0 w 16"/>
                <a:gd name="T5" fmla="*/ 8 h 13"/>
                <a:gd name="T6" fmla="*/ 5 w 16"/>
                <a:gd name="T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3">
                  <a:moveTo>
                    <a:pt x="5" y="13"/>
                  </a:moveTo>
                  <a:cubicBezTo>
                    <a:pt x="11" y="9"/>
                    <a:pt x="14" y="7"/>
                    <a:pt x="16" y="0"/>
                  </a:cubicBezTo>
                  <a:cubicBezTo>
                    <a:pt x="8" y="1"/>
                    <a:pt x="5" y="3"/>
                    <a:pt x="0" y="8"/>
                  </a:cubicBezTo>
                  <a:cubicBezTo>
                    <a:pt x="2" y="10"/>
                    <a:pt x="3" y="11"/>
                    <a:pt x="5" y="1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7" name="Freeform 119"/>
            <p:cNvSpPr>
              <a:spLocks/>
            </p:cNvSpPr>
            <p:nvPr/>
          </p:nvSpPr>
          <p:spPr bwMode="auto">
            <a:xfrm>
              <a:off x="674" y="359"/>
              <a:ext cx="22" cy="9"/>
            </a:xfrm>
            <a:custGeom>
              <a:avLst/>
              <a:gdLst>
                <a:gd name="T0" fmla="*/ 0 w 12"/>
                <a:gd name="T1" fmla="*/ 0 h 5"/>
                <a:gd name="T2" fmla="*/ 5 w 12"/>
                <a:gd name="T3" fmla="*/ 5 h 5"/>
                <a:gd name="T4" fmla="*/ 12 w 12"/>
                <a:gd name="T5" fmla="*/ 5 h 5"/>
                <a:gd name="T6" fmla="*/ 12 w 12"/>
                <a:gd name="T7" fmla="*/ 0 h 5"/>
                <a:gd name="T8" fmla="*/ 0 w 12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5">
                  <a:moveTo>
                    <a:pt x="0" y="0"/>
                  </a:moveTo>
                  <a:cubicBezTo>
                    <a:pt x="2" y="2"/>
                    <a:pt x="3" y="3"/>
                    <a:pt x="5" y="5"/>
                  </a:cubicBezTo>
                  <a:cubicBezTo>
                    <a:pt x="7" y="5"/>
                    <a:pt x="10" y="5"/>
                    <a:pt x="12" y="5"/>
                  </a:cubicBezTo>
                  <a:cubicBezTo>
                    <a:pt x="12" y="3"/>
                    <a:pt x="12" y="2"/>
                    <a:pt x="12" y="0"/>
                  </a:cubicBezTo>
                  <a:cubicBezTo>
                    <a:pt x="9" y="0"/>
                    <a:pt x="4" y="0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8" name="Freeform 120"/>
            <p:cNvSpPr>
              <a:spLocks/>
            </p:cNvSpPr>
            <p:nvPr/>
          </p:nvSpPr>
          <p:spPr bwMode="auto">
            <a:xfrm>
              <a:off x="525" y="329"/>
              <a:ext cx="133" cy="76"/>
            </a:xfrm>
            <a:custGeom>
              <a:avLst/>
              <a:gdLst>
                <a:gd name="T0" fmla="*/ 25 w 75"/>
                <a:gd name="T1" fmla="*/ 34 h 43"/>
                <a:gd name="T2" fmla="*/ 31 w 75"/>
                <a:gd name="T3" fmla="*/ 40 h 43"/>
                <a:gd name="T4" fmla="*/ 38 w 75"/>
                <a:gd name="T5" fmla="*/ 32 h 43"/>
                <a:gd name="T6" fmla="*/ 50 w 75"/>
                <a:gd name="T7" fmla="*/ 21 h 43"/>
                <a:gd name="T8" fmla="*/ 75 w 75"/>
                <a:gd name="T9" fmla="*/ 8 h 43"/>
                <a:gd name="T10" fmla="*/ 14 w 75"/>
                <a:gd name="T11" fmla="*/ 26 h 43"/>
                <a:gd name="T12" fmla="*/ 25 w 75"/>
                <a:gd name="T13" fmla="*/ 3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43">
                  <a:moveTo>
                    <a:pt x="25" y="34"/>
                  </a:moveTo>
                  <a:cubicBezTo>
                    <a:pt x="27" y="36"/>
                    <a:pt x="29" y="38"/>
                    <a:pt x="31" y="40"/>
                  </a:cubicBezTo>
                  <a:cubicBezTo>
                    <a:pt x="33" y="37"/>
                    <a:pt x="36" y="35"/>
                    <a:pt x="38" y="32"/>
                  </a:cubicBezTo>
                  <a:cubicBezTo>
                    <a:pt x="45" y="29"/>
                    <a:pt x="46" y="28"/>
                    <a:pt x="50" y="21"/>
                  </a:cubicBezTo>
                  <a:cubicBezTo>
                    <a:pt x="60" y="43"/>
                    <a:pt x="73" y="17"/>
                    <a:pt x="75" y="8"/>
                  </a:cubicBezTo>
                  <a:cubicBezTo>
                    <a:pt x="57" y="0"/>
                    <a:pt x="27" y="13"/>
                    <a:pt x="14" y="26"/>
                  </a:cubicBezTo>
                  <a:cubicBezTo>
                    <a:pt x="0" y="39"/>
                    <a:pt x="13" y="35"/>
                    <a:pt x="25" y="3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69" name="Freeform 121"/>
            <p:cNvSpPr>
              <a:spLocks/>
            </p:cNvSpPr>
            <p:nvPr/>
          </p:nvSpPr>
          <p:spPr bwMode="auto">
            <a:xfrm>
              <a:off x="699" y="277"/>
              <a:ext cx="71" cy="34"/>
            </a:xfrm>
            <a:custGeom>
              <a:avLst/>
              <a:gdLst>
                <a:gd name="T0" fmla="*/ 16 w 40"/>
                <a:gd name="T1" fmla="*/ 18 h 19"/>
                <a:gd name="T2" fmla="*/ 40 w 40"/>
                <a:gd name="T3" fmla="*/ 14 h 19"/>
                <a:gd name="T4" fmla="*/ 0 w 40"/>
                <a:gd name="T5" fmla="*/ 18 h 19"/>
                <a:gd name="T6" fmla="*/ 16 w 40"/>
                <a:gd name="T7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9">
                  <a:moveTo>
                    <a:pt x="16" y="18"/>
                  </a:moveTo>
                  <a:cubicBezTo>
                    <a:pt x="24" y="19"/>
                    <a:pt x="32" y="18"/>
                    <a:pt x="40" y="14"/>
                  </a:cubicBezTo>
                  <a:cubicBezTo>
                    <a:pt x="30" y="0"/>
                    <a:pt x="10" y="8"/>
                    <a:pt x="0" y="18"/>
                  </a:cubicBezTo>
                  <a:cubicBezTo>
                    <a:pt x="7" y="14"/>
                    <a:pt x="9" y="17"/>
                    <a:pt x="16" y="1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0" name="Freeform 122"/>
            <p:cNvSpPr>
              <a:spLocks/>
            </p:cNvSpPr>
            <p:nvPr/>
          </p:nvSpPr>
          <p:spPr bwMode="auto">
            <a:xfrm>
              <a:off x="692" y="311"/>
              <a:ext cx="71" cy="41"/>
            </a:xfrm>
            <a:custGeom>
              <a:avLst/>
              <a:gdLst>
                <a:gd name="T0" fmla="*/ 7 w 40"/>
                <a:gd name="T1" fmla="*/ 12 h 23"/>
                <a:gd name="T2" fmla="*/ 35 w 40"/>
                <a:gd name="T3" fmla="*/ 8 h 23"/>
                <a:gd name="T4" fmla="*/ 25 w 40"/>
                <a:gd name="T5" fmla="*/ 8 h 23"/>
                <a:gd name="T6" fmla="*/ 40 w 40"/>
                <a:gd name="T7" fmla="*/ 4 h 23"/>
                <a:gd name="T8" fmla="*/ 7 w 40"/>
                <a:gd name="T9" fmla="*/ 1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3">
                  <a:moveTo>
                    <a:pt x="7" y="12"/>
                  </a:moveTo>
                  <a:cubicBezTo>
                    <a:pt x="14" y="23"/>
                    <a:pt x="30" y="18"/>
                    <a:pt x="35" y="8"/>
                  </a:cubicBezTo>
                  <a:cubicBezTo>
                    <a:pt x="31" y="8"/>
                    <a:pt x="28" y="8"/>
                    <a:pt x="25" y="8"/>
                  </a:cubicBezTo>
                  <a:cubicBezTo>
                    <a:pt x="31" y="8"/>
                    <a:pt x="34" y="6"/>
                    <a:pt x="40" y="4"/>
                  </a:cubicBezTo>
                  <a:cubicBezTo>
                    <a:pt x="33" y="0"/>
                    <a:pt x="0" y="1"/>
                    <a:pt x="7" y="1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1" name="Freeform 123"/>
            <p:cNvSpPr>
              <a:spLocks/>
            </p:cNvSpPr>
            <p:nvPr/>
          </p:nvSpPr>
          <p:spPr bwMode="auto">
            <a:xfrm>
              <a:off x="673" y="315"/>
              <a:ext cx="19" cy="21"/>
            </a:xfrm>
            <a:custGeom>
              <a:avLst/>
              <a:gdLst>
                <a:gd name="T0" fmla="*/ 11 w 11"/>
                <a:gd name="T1" fmla="*/ 6 h 12"/>
                <a:gd name="T2" fmla="*/ 0 w 11"/>
                <a:gd name="T3" fmla="*/ 5 h 12"/>
                <a:gd name="T4" fmla="*/ 11 w 11"/>
                <a:gd name="T5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cubicBezTo>
                    <a:pt x="6" y="3"/>
                    <a:pt x="5" y="0"/>
                    <a:pt x="0" y="5"/>
                  </a:cubicBezTo>
                  <a:cubicBezTo>
                    <a:pt x="5" y="12"/>
                    <a:pt x="6" y="8"/>
                    <a:pt x="11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2" name="Freeform 124"/>
            <p:cNvSpPr>
              <a:spLocks/>
            </p:cNvSpPr>
            <p:nvPr/>
          </p:nvSpPr>
          <p:spPr bwMode="auto">
            <a:xfrm>
              <a:off x="898" y="458"/>
              <a:ext cx="120" cy="95"/>
            </a:xfrm>
            <a:custGeom>
              <a:avLst/>
              <a:gdLst>
                <a:gd name="T0" fmla="*/ 52 w 68"/>
                <a:gd name="T1" fmla="*/ 23 h 53"/>
                <a:gd name="T2" fmla="*/ 39 w 68"/>
                <a:gd name="T3" fmla="*/ 23 h 53"/>
                <a:gd name="T4" fmla="*/ 10 w 68"/>
                <a:gd name="T5" fmla="*/ 13 h 53"/>
                <a:gd name="T6" fmla="*/ 0 w 68"/>
                <a:gd name="T7" fmla="*/ 23 h 53"/>
                <a:gd name="T8" fmla="*/ 38 w 68"/>
                <a:gd name="T9" fmla="*/ 53 h 53"/>
                <a:gd name="T10" fmla="*/ 52 w 68"/>
                <a:gd name="T11" fmla="*/ 2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" h="53">
                  <a:moveTo>
                    <a:pt x="52" y="23"/>
                  </a:moveTo>
                  <a:cubicBezTo>
                    <a:pt x="47" y="23"/>
                    <a:pt x="45" y="21"/>
                    <a:pt x="39" y="23"/>
                  </a:cubicBezTo>
                  <a:cubicBezTo>
                    <a:pt x="68" y="8"/>
                    <a:pt x="24" y="0"/>
                    <a:pt x="10" y="13"/>
                  </a:cubicBezTo>
                  <a:cubicBezTo>
                    <a:pt x="30" y="15"/>
                    <a:pt x="20" y="30"/>
                    <a:pt x="0" y="23"/>
                  </a:cubicBezTo>
                  <a:cubicBezTo>
                    <a:pt x="1" y="30"/>
                    <a:pt x="30" y="53"/>
                    <a:pt x="38" y="53"/>
                  </a:cubicBezTo>
                  <a:cubicBezTo>
                    <a:pt x="60" y="53"/>
                    <a:pt x="58" y="30"/>
                    <a:pt x="52" y="2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3" name="Freeform 125"/>
            <p:cNvSpPr>
              <a:spLocks/>
            </p:cNvSpPr>
            <p:nvPr/>
          </p:nvSpPr>
          <p:spPr bwMode="auto">
            <a:xfrm>
              <a:off x="848" y="366"/>
              <a:ext cx="147" cy="64"/>
            </a:xfrm>
            <a:custGeom>
              <a:avLst/>
              <a:gdLst>
                <a:gd name="T0" fmla="*/ 37 w 83"/>
                <a:gd name="T1" fmla="*/ 1 h 36"/>
                <a:gd name="T2" fmla="*/ 49 w 83"/>
                <a:gd name="T3" fmla="*/ 13 h 36"/>
                <a:gd name="T4" fmla="*/ 30 w 83"/>
                <a:gd name="T5" fmla="*/ 6 h 36"/>
                <a:gd name="T6" fmla="*/ 37 w 83"/>
                <a:gd name="T7" fmla="*/ 16 h 36"/>
                <a:gd name="T8" fmla="*/ 7 w 83"/>
                <a:gd name="T9" fmla="*/ 1 h 36"/>
                <a:gd name="T10" fmla="*/ 10 w 83"/>
                <a:gd name="T11" fmla="*/ 8 h 36"/>
                <a:gd name="T12" fmla="*/ 22 w 83"/>
                <a:gd name="T13" fmla="*/ 18 h 36"/>
                <a:gd name="T14" fmla="*/ 56 w 83"/>
                <a:gd name="T15" fmla="*/ 20 h 36"/>
                <a:gd name="T16" fmla="*/ 45 w 83"/>
                <a:gd name="T17" fmla="*/ 32 h 36"/>
                <a:gd name="T18" fmla="*/ 73 w 83"/>
                <a:gd name="T19" fmla="*/ 10 h 36"/>
                <a:gd name="T20" fmla="*/ 37 w 83"/>
                <a:gd name="T21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" h="36">
                  <a:moveTo>
                    <a:pt x="37" y="1"/>
                  </a:moveTo>
                  <a:cubicBezTo>
                    <a:pt x="44" y="3"/>
                    <a:pt x="49" y="6"/>
                    <a:pt x="49" y="13"/>
                  </a:cubicBezTo>
                  <a:cubicBezTo>
                    <a:pt x="43" y="11"/>
                    <a:pt x="36" y="9"/>
                    <a:pt x="30" y="6"/>
                  </a:cubicBezTo>
                  <a:cubicBezTo>
                    <a:pt x="32" y="9"/>
                    <a:pt x="33" y="12"/>
                    <a:pt x="37" y="16"/>
                  </a:cubicBezTo>
                  <a:cubicBezTo>
                    <a:pt x="26" y="13"/>
                    <a:pt x="19" y="3"/>
                    <a:pt x="7" y="1"/>
                  </a:cubicBezTo>
                  <a:cubicBezTo>
                    <a:pt x="8" y="4"/>
                    <a:pt x="9" y="6"/>
                    <a:pt x="10" y="8"/>
                  </a:cubicBezTo>
                  <a:cubicBezTo>
                    <a:pt x="0" y="5"/>
                    <a:pt x="18" y="16"/>
                    <a:pt x="22" y="18"/>
                  </a:cubicBezTo>
                  <a:cubicBezTo>
                    <a:pt x="33" y="22"/>
                    <a:pt x="43" y="18"/>
                    <a:pt x="56" y="20"/>
                  </a:cubicBezTo>
                  <a:cubicBezTo>
                    <a:pt x="48" y="24"/>
                    <a:pt x="49" y="26"/>
                    <a:pt x="45" y="32"/>
                  </a:cubicBezTo>
                  <a:cubicBezTo>
                    <a:pt x="59" y="36"/>
                    <a:pt x="83" y="30"/>
                    <a:pt x="73" y="10"/>
                  </a:cubicBezTo>
                  <a:cubicBezTo>
                    <a:pt x="67" y="0"/>
                    <a:pt x="49" y="1"/>
                    <a:pt x="37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4" name="Freeform 126"/>
            <p:cNvSpPr>
              <a:spLocks/>
            </p:cNvSpPr>
            <p:nvPr/>
          </p:nvSpPr>
          <p:spPr bwMode="auto">
            <a:xfrm>
              <a:off x="949" y="588"/>
              <a:ext cx="69" cy="53"/>
            </a:xfrm>
            <a:custGeom>
              <a:avLst/>
              <a:gdLst>
                <a:gd name="T0" fmla="*/ 39 w 39"/>
                <a:gd name="T1" fmla="*/ 24 h 30"/>
                <a:gd name="T2" fmla="*/ 0 w 39"/>
                <a:gd name="T3" fmla="*/ 20 h 30"/>
                <a:gd name="T4" fmla="*/ 30 w 39"/>
                <a:gd name="T5" fmla="*/ 30 h 30"/>
                <a:gd name="T6" fmla="*/ 39 w 39"/>
                <a:gd name="T7" fmla="*/ 2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30">
                  <a:moveTo>
                    <a:pt x="39" y="24"/>
                  </a:moveTo>
                  <a:cubicBezTo>
                    <a:pt x="22" y="0"/>
                    <a:pt x="18" y="14"/>
                    <a:pt x="0" y="20"/>
                  </a:cubicBezTo>
                  <a:cubicBezTo>
                    <a:pt x="10" y="24"/>
                    <a:pt x="20" y="28"/>
                    <a:pt x="30" y="30"/>
                  </a:cubicBezTo>
                  <a:cubicBezTo>
                    <a:pt x="33" y="28"/>
                    <a:pt x="36" y="26"/>
                    <a:pt x="39" y="2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5" name="Freeform 127"/>
            <p:cNvSpPr>
              <a:spLocks/>
            </p:cNvSpPr>
            <p:nvPr/>
          </p:nvSpPr>
          <p:spPr bwMode="auto">
            <a:xfrm>
              <a:off x="1013" y="439"/>
              <a:ext cx="92" cy="92"/>
            </a:xfrm>
            <a:custGeom>
              <a:avLst/>
              <a:gdLst>
                <a:gd name="T0" fmla="*/ 1 w 52"/>
                <a:gd name="T1" fmla="*/ 18 h 52"/>
                <a:gd name="T2" fmla="*/ 6 w 52"/>
                <a:gd name="T3" fmla="*/ 51 h 52"/>
                <a:gd name="T4" fmla="*/ 16 w 52"/>
                <a:gd name="T5" fmla="*/ 40 h 52"/>
                <a:gd name="T6" fmla="*/ 52 w 52"/>
                <a:gd name="T7" fmla="*/ 18 h 52"/>
                <a:gd name="T8" fmla="*/ 1 w 52"/>
                <a:gd name="T9" fmla="*/ 1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2">
                  <a:moveTo>
                    <a:pt x="1" y="18"/>
                  </a:moveTo>
                  <a:cubicBezTo>
                    <a:pt x="0" y="30"/>
                    <a:pt x="7" y="39"/>
                    <a:pt x="6" y="51"/>
                  </a:cubicBezTo>
                  <a:cubicBezTo>
                    <a:pt x="16" y="52"/>
                    <a:pt x="23" y="44"/>
                    <a:pt x="16" y="40"/>
                  </a:cubicBezTo>
                  <a:cubicBezTo>
                    <a:pt x="34" y="37"/>
                    <a:pt x="40" y="29"/>
                    <a:pt x="52" y="18"/>
                  </a:cubicBezTo>
                  <a:cubicBezTo>
                    <a:pt x="45" y="0"/>
                    <a:pt x="11" y="18"/>
                    <a:pt x="1" y="1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6" name="Freeform 128"/>
            <p:cNvSpPr>
              <a:spLocks/>
            </p:cNvSpPr>
            <p:nvPr/>
          </p:nvSpPr>
          <p:spPr bwMode="auto">
            <a:xfrm>
              <a:off x="830" y="325"/>
              <a:ext cx="30" cy="29"/>
            </a:xfrm>
            <a:custGeom>
              <a:avLst/>
              <a:gdLst>
                <a:gd name="T0" fmla="*/ 17 w 17"/>
                <a:gd name="T1" fmla="*/ 10 h 16"/>
                <a:gd name="T2" fmla="*/ 0 w 17"/>
                <a:gd name="T3" fmla="*/ 0 h 16"/>
                <a:gd name="T4" fmla="*/ 17 w 17"/>
                <a:gd name="T5" fmla="*/ 1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6">
                  <a:moveTo>
                    <a:pt x="17" y="10"/>
                  </a:moveTo>
                  <a:cubicBezTo>
                    <a:pt x="12" y="6"/>
                    <a:pt x="7" y="2"/>
                    <a:pt x="0" y="0"/>
                  </a:cubicBezTo>
                  <a:cubicBezTo>
                    <a:pt x="3" y="9"/>
                    <a:pt x="10" y="16"/>
                    <a:pt x="17" y="1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7" name="Freeform 129"/>
            <p:cNvSpPr>
              <a:spLocks/>
            </p:cNvSpPr>
            <p:nvPr/>
          </p:nvSpPr>
          <p:spPr bwMode="auto">
            <a:xfrm>
              <a:off x="850" y="409"/>
              <a:ext cx="19" cy="19"/>
            </a:xfrm>
            <a:custGeom>
              <a:avLst/>
              <a:gdLst>
                <a:gd name="T0" fmla="*/ 9 w 11"/>
                <a:gd name="T1" fmla="*/ 0 h 11"/>
                <a:gd name="T2" fmla="*/ 0 w 11"/>
                <a:gd name="T3" fmla="*/ 9 h 11"/>
                <a:gd name="T4" fmla="*/ 9 w 11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1">
                  <a:moveTo>
                    <a:pt x="9" y="0"/>
                  </a:moveTo>
                  <a:cubicBezTo>
                    <a:pt x="5" y="2"/>
                    <a:pt x="2" y="4"/>
                    <a:pt x="0" y="9"/>
                  </a:cubicBezTo>
                  <a:cubicBezTo>
                    <a:pt x="11" y="11"/>
                    <a:pt x="9" y="7"/>
                    <a:pt x="9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8" name="Freeform 130"/>
            <p:cNvSpPr>
              <a:spLocks/>
            </p:cNvSpPr>
            <p:nvPr/>
          </p:nvSpPr>
          <p:spPr bwMode="auto">
            <a:xfrm>
              <a:off x="839" y="261"/>
              <a:ext cx="114" cy="66"/>
            </a:xfrm>
            <a:custGeom>
              <a:avLst/>
              <a:gdLst>
                <a:gd name="T0" fmla="*/ 15 w 64"/>
                <a:gd name="T1" fmla="*/ 13 h 37"/>
                <a:gd name="T2" fmla="*/ 5 w 64"/>
                <a:gd name="T3" fmla="*/ 21 h 37"/>
                <a:gd name="T4" fmla="*/ 42 w 64"/>
                <a:gd name="T5" fmla="*/ 27 h 37"/>
                <a:gd name="T6" fmla="*/ 64 w 64"/>
                <a:gd name="T7" fmla="*/ 31 h 37"/>
                <a:gd name="T8" fmla="*/ 54 w 64"/>
                <a:gd name="T9" fmla="*/ 16 h 37"/>
                <a:gd name="T10" fmla="*/ 39 w 64"/>
                <a:gd name="T11" fmla="*/ 11 h 37"/>
                <a:gd name="T12" fmla="*/ 0 w 64"/>
                <a:gd name="T13" fmla="*/ 4 h 37"/>
                <a:gd name="T14" fmla="*/ 3 w 64"/>
                <a:gd name="T15" fmla="*/ 13 h 37"/>
                <a:gd name="T16" fmla="*/ 15 w 64"/>
                <a:gd name="T17" fmla="*/ 1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37">
                  <a:moveTo>
                    <a:pt x="15" y="13"/>
                  </a:moveTo>
                  <a:cubicBezTo>
                    <a:pt x="12" y="17"/>
                    <a:pt x="13" y="19"/>
                    <a:pt x="5" y="21"/>
                  </a:cubicBezTo>
                  <a:cubicBezTo>
                    <a:pt x="17" y="25"/>
                    <a:pt x="30" y="26"/>
                    <a:pt x="42" y="27"/>
                  </a:cubicBezTo>
                  <a:cubicBezTo>
                    <a:pt x="49" y="33"/>
                    <a:pt x="57" y="37"/>
                    <a:pt x="64" y="31"/>
                  </a:cubicBezTo>
                  <a:cubicBezTo>
                    <a:pt x="56" y="25"/>
                    <a:pt x="57" y="19"/>
                    <a:pt x="54" y="16"/>
                  </a:cubicBezTo>
                  <a:cubicBezTo>
                    <a:pt x="47" y="11"/>
                    <a:pt x="44" y="15"/>
                    <a:pt x="39" y="11"/>
                  </a:cubicBezTo>
                  <a:cubicBezTo>
                    <a:pt x="31" y="5"/>
                    <a:pt x="11" y="0"/>
                    <a:pt x="0" y="4"/>
                  </a:cubicBezTo>
                  <a:cubicBezTo>
                    <a:pt x="1" y="6"/>
                    <a:pt x="3" y="13"/>
                    <a:pt x="3" y="13"/>
                  </a:cubicBezTo>
                  <a:cubicBezTo>
                    <a:pt x="7" y="13"/>
                    <a:pt x="12" y="14"/>
                    <a:pt x="15" y="1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79" name="Freeform 131"/>
            <p:cNvSpPr>
              <a:spLocks/>
            </p:cNvSpPr>
            <p:nvPr/>
          </p:nvSpPr>
          <p:spPr bwMode="auto">
            <a:xfrm>
              <a:off x="894" y="311"/>
              <a:ext cx="20" cy="14"/>
            </a:xfrm>
            <a:custGeom>
              <a:avLst/>
              <a:gdLst>
                <a:gd name="T0" fmla="*/ 0 w 11"/>
                <a:gd name="T1" fmla="*/ 8 h 8"/>
                <a:gd name="T2" fmla="*/ 11 w 11"/>
                <a:gd name="T3" fmla="*/ 6 h 8"/>
                <a:gd name="T4" fmla="*/ 0 w 11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8">
                  <a:moveTo>
                    <a:pt x="0" y="8"/>
                  </a:moveTo>
                  <a:cubicBezTo>
                    <a:pt x="4" y="7"/>
                    <a:pt x="8" y="7"/>
                    <a:pt x="11" y="6"/>
                  </a:cubicBezTo>
                  <a:cubicBezTo>
                    <a:pt x="4" y="0"/>
                    <a:pt x="5" y="6"/>
                    <a:pt x="0" y="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0" name="Freeform 132"/>
            <p:cNvSpPr>
              <a:spLocks/>
            </p:cNvSpPr>
            <p:nvPr/>
          </p:nvSpPr>
          <p:spPr bwMode="auto">
            <a:xfrm>
              <a:off x="995" y="340"/>
              <a:ext cx="300" cy="108"/>
            </a:xfrm>
            <a:custGeom>
              <a:avLst/>
              <a:gdLst>
                <a:gd name="T0" fmla="*/ 76 w 169"/>
                <a:gd name="T1" fmla="*/ 54 h 61"/>
                <a:gd name="T2" fmla="*/ 125 w 169"/>
                <a:gd name="T3" fmla="*/ 59 h 61"/>
                <a:gd name="T4" fmla="*/ 148 w 169"/>
                <a:gd name="T5" fmla="*/ 59 h 61"/>
                <a:gd name="T6" fmla="*/ 169 w 169"/>
                <a:gd name="T7" fmla="*/ 47 h 61"/>
                <a:gd name="T8" fmla="*/ 165 w 169"/>
                <a:gd name="T9" fmla="*/ 47 h 61"/>
                <a:gd name="T10" fmla="*/ 167 w 169"/>
                <a:gd name="T11" fmla="*/ 44 h 61"/>
                <a:gd name="T12" fmla="*/ 169 w 169"/>
                <a:gd name="T13" fmla="*/ 43 h 61"/>
                <a:gd name="T14" fmla="*/ 116 w 169"/>
                <a:gd name="T15" fmla="*/ 40 h 61"/>
                <a:gd name="T16" fmla="*/ 69 w 169"/>
                <a:gd name="T17" fmla="*/ 36 h 61"/>
                <a:gd name="T18" fmla="*/ 71 w 169"/>
                <a:gd name="T19" fmla="*/ 35 h 61"/>
                <a:gd name="T20" fmla="*/ 56 w 169"/>
                <a:gd name="T21" fmla="*/ 27 h 61"/>
                <a:gd name="T22" fmla="*/ 70 w 169"/>
                <a:gd name="T23" fmla="*/ 27 h 61"/>
                <a:gd name="T24" fmla="*/ 33 w 169"/>
                <a:gd name="T25" fmla="*/ 18 h 61"/>
                <a:gd name="T26" fmla="*/ 0 w 169"/>
                <a:gd name="T27" fmla="*/ 12 h 61"/>
                <a:gd name="T28" fmla="*/ 43 w 169"/>
                <a:gd name="T29" fmla="*/ 36 h 61"/>
                <a:gd name="T30" fmla="*/ 51 w 169"/>
                <a:gd name="T31" fmla="*/ 54 h 61"/>
                <a:gd name="T32" fmla="*/ 76 w 169"/>
                <a:gd name="T33" fmla="*/ 5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9" h="61">
                  <a:moveTo>
                    <a:pt x="76" y="54"/>
                  </a:moveTo>
                  <a:cubicBezTo>
                    <a:pt x="90" y="55"/>
                    <a:pt x="107" y="59"/>
                    <a:pt x="125" y="59"/>
                  </a:cubicBezTo>
                  <a:cubicBezTo>
                    <a:pt x="132" y="59"/>
                    <a:pt x="141" y="60"/>
                    <a:pt x="148" y="59"/>
                  </a:cubicBezTo>
                  <a:cubicBezTo>
                    <a:pt x="158" y="58"/>
                    <a:pt x="165" y="58"/>
                    <a:pt x="169" y="47"/>
                  </a:cubicBezTo>
                  <a:cubicBezTo>
                    <a:pt x="167" y="47"/>
                    <a:pt x="166" y="47"/>
                    <a:pt x="165" y="47"/>
                  </a:cubicBezTo>
                  <a:cubicBezTo>
                    <a:pt x="165" y="46"/>
                    <a:pt x="166" y="45"/>
                    <a:pt x="167" y="44"/>
                  </a:cubicBezTo>
                  <a:cubicBezTo>
                    <a:pt x="168" y="44"/>
                    <a:pt x="168" y="43"/>
                    <a:pt x="169" y="43"/>
                  </a:cubicBezTo>
                  <a:cubicBezTo>
                    <a:pt x="156" y="25"/>
                    <a:pt x="133" y="36"/>
                    <a:pt x="116" y="40"/>
                  </a:cubicBezTo>
                  <a:cubicBezTo>
                    <a:pt x="99" y="43"/>
                    <a:pt x="85" y="42"/>
                    <a:pt x="69" y="36"/>
                  </a:cubicBezTo>
                  <a:cubicBezTo>
                    <a:pt x="70" y="36"/>
                    <a:pt x="70" y="35"/>
                    <a:pt x="71" y="35"/>
                  </a:cubicBezTo>
                  <a:cubicBezTo>
                    <a:pt x="64" y="33"/>
                    <a:pt x="62" y="30"/>
                    <a:pt x="56" y="27"/>
                  </a:cubicBezTo>
                  <a:cubicBezTo>
                    <a:pt x="60" y="27"/>
                    <a:pt x="65" y="26"/>
                    <a:pt x="70" y="27"/>
                  </a:cubicBezTo>
                  <a:cubicBezTo>
                    <a:pt x="53" y="18"/>
                    <a:pt x="49" y="21"/>
                    <a:pt x="33" y="18"/>
                  </a:cubicBezTo>
                  <a:cubicBezTo>
                    <a:pt x="20" y="15"/>
                    <a:pt x="15" y="0"/>
                    <a:pt x="0" y="12"/>
                  </a:cubicBezTo>
                  <a:cubicBezTo>
                    <a:pt x="18" y="27"/>
                    <a:pt x="30" y="19"/>
                    <a:pt x="43" y="36"/>
                  </a:cubicBezTo>
                  <a:cubicBezTo>
                    <a:pt x="48" y="42"/>
                    <a:pt x="38" y="47"/>
                    <a:pt x="51" y="54"/>
                  </a:cubicBezTo>
                  <a:cubicBezTo>
                    <a:pt x="64" y="61"/>
                    <a:pt x="65" y="53"/>
                    <a:pt x="76" y="5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1" name="Freeform 133"/>
            <p:cNvSpPr>
              <a:spLocks/>
            </p:cNvSpPr>
            <p:nvPr/>
          </p:nvSpPr>
          <p:spPr bwMode="auto">
            <a:xfrm>
              <a:off x="999" y="379"/>
              <a:ext cx="83" cy="87"/>
            </a:xfrm>
            <a:custGeom>
              <a:avLst/>
              <a:gdLst>
                <a:gd name="T0" fmla="*/ 5 w 47"/>
                <a:gd name="T1" fmla="*/ 21 h 49"/>
                <a:gd name="T2" fmla="*/ 0 w 47"/>
                <a:gd name="T3" fmla="*/ 26 h 49"/>
                <a:gd name="T4" fmla="*/ 5 w 47"/>
                <a:gd name="T5" fmla="*/ 21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49">
                  <a:moveTo>
                    <a:pt x="5" y="21"/>
                  </a:moveTo>
                  <a:cubicBezTo>
                    <a:pt x="3" y="23"/>
                    <a:pt x="2" y="25"/>
                    <a:pt x="0" y="26"/>
                  </a:cubicBezTo>
                  <a:cubicBezTo>
                    <a:pt x="47" y="49"/>
                    <a:pt x="18" y="0"/>
                    <a:pt x="5" y="2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2" name="Freeform 134"/>
            <p:cNvSpPr>
              <a:spLocks/>
            </p:cNvSpPr>
            <p:nvPr/>
          </p:nvSpPr>
          <p:spPr bwMode="auto">
            <a:xfrm>
              <a:off x="1006" y="325"/>
              <a:ext cx="62" cy="18"/>
            </a:xfrm>
            <a:custGeom>
              <a:avLst/>
              <a:gdLst>
                <a:gd name="T0" fmla="*/ 22 w 35"/>
                <a:gd name="T1" fmla="*/ 0 h 10"/>
                <a:gd name="T2" fmla="*/ 0 w 35"/>
                <a:gd name="T3" fmla="*/ 4 h 10"/>
                <a:gd name="T4" fmla="*/ 22 w 35"/>
                <a:gd name="T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10">
                  <a:moveTo>
                    <a:pt x="22" y="0"/>
                  </a:moveTo>
                  <a:cubicBezTo>
                    <a:pt x="14" y="0"/>
                    <a:pt x="7" y="1"/>
                    <a:pt x="0" y="4"/>
                  </a:cubicBezTo>
                  <a:cubicBezTo>
                    <a:pt x="8" y="6"/>
                    <a:pt x="35" y="10"/>
                    <a:pt x="22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3" name="Freeform 135"/>
            <p:cNvSpPr>
              <a:spLocks/>
            </p:cNvSpPr>
            <p:nvPr/>
          </p:nvSpPr>
          <p:spPr bwMode="auto">
            <a:xfrm>
              <a:off x="954" y="263"/>
              <a:ext cx="89" cy="71"/>
            </a:xfrm>
            <a:custGeom>
              <a:avLst/>
              <a:gdLst>
                <a:gd name="T0" fmla="*/ 16 w 50"/>
                <a:gd name="T1" fmla="*/ 31 h 40"/>
                <a:gd name="T2" fmla="*/ 28 w 50"/>
                <a:gd name="T3" fmla="*/ 15 h 40"/>
                <a:gd name="T4" fmla="*/ 16 w 50"/>
                <a:gd name="T5" fmla="*/ 3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40">
                  <a:moveTo>
                    <a:pt x="16" y="31"/>
                  </a:moveTo>
                  <a:cubicBezTo>
                    <a:pt x="34" y="40"/>
                    <a:pt x="50" y="26"/>
                    <a:pt x="28" y="15"/>
                  </a:cubicBezTo>
                  <a:cubicBezTo>
                    <a:pt x="0" y="0"/>
                    <a:pt x="18" y="25"/>
                    <a:pt x="16" y="3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4" name="Freeform 136"/>
            <p:cNvSpPr>
              <a:spLocks/>
            </p:cNvSpPr>
            <p:nvPr/>
          </p:nvSpPr>
          <p:spPr bwMode="auto">
            <a:xfrm>
              <a:off x="947" y="238"/>
              <a:ext cx="22" cy="20"/>
            </a:xfrm>
            <a:custGeom>
              <a:avLst/>
              <a:gdLst>
                <a:gd name="T0" fmla="*/ 12 w 12"/>
                <a:gd name="T1" fmla="*/ 0 h 11"/>
                <a:gd name="T2" fmla="*/ 0 w 12"/>
                <a:gd name="T3" fmla="*/ 0 h 11"/>
                <a:gd name="T4" fmla="*/ 12 w 1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1">
                  <a:moveTo>
                    <a:pt x="12" y="0"/>
                  </a:moveTo>
                  <a:cubicBezTo>
                    <a:pt x="8" y="0"/>
                    <a:pt x="4" y="0"/>
                    <a:pt x="0" y="0"/>
                  </a:cubicBezTo>
                  <a:cubicBezTo>
                    <a:pt x="6" y="8"/>
                    <a:pt x="11" y="11"/>
                    <a:pt x="12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5" name="Freeform 137"/>
            <p:cNvSpPr>
              <a:spLocks/>
            </p:cNvSpPr>
            <p:nvPr/>
          </p:nvSpPr>
          <p:spPr bwMode="auto">
            <a:xfrm>
              <a:off x="1008" y="183"/>
              <a:ext cx="232" cy="133"/>
            </a:xfrm>
            <a:custGeom>
              <a:avLst/>
              <a:gdLst>
                <a:gd name="T0" fmla="*/ 0 w 131"/>
                <a:gd name="T1" fmla="*/ 28 h 75"/>
                <a:gd name="T2" fmla="*/ 20 w 131"/>
                <a:gd name="T3" fmla="*/ 39 h 75"/>
                <a:gd name="T4" fmla="*/ 12 w 131"/>
                <a:gd name="T5" fmla="*/ 43 h 75"/>
                <a:gd name="T6" fmla="*/ 52 w 131"/>
                <a:gd name="T7" fmla="*/ 48 h 75"/>
                <a:gd name="T8" fmla="*/ 26 w 131"/>
                <a:gd name="T9" fmla="*/ 55 h 75"/>
                <a:gd name="T10" fmla="*/ 41 w 131"/>
                <a:gd name="T11" fmla="*/ 64 h 75"/>
                <a:gd name="T12" fmla="*/ 71 w 131"/>
                <a:gd name="T13" fmla="*/ 71 h 75"/>
                <a:gd name="T14" fmla="*/ 77 w 131"/>
                <a:gd name="T15" fmla="*/ 67 h 75"/>
                <a:gd name="T16" fmla="*/ 77 w 131"/>
                <a:gd name="T17" fmla="*/ 54 h 75"/>
                <a:gd name="T18" fmla="*/ 84 w 131"/>
                <a:gd name="T19" fmla="*/ 39 h 75"/>
                <a:gd name="T20" fmla="*/ 75 w 131"/>
                <a:gd name="T21" fmla="*/ 23 h 75"/>
                <a:gd name="T22" fmla="*/ 72 w 131"/>
                <a:gd name="T23" fmla="*/ 30 h 75"/>
                <a:gd name="T24" fmla="*/ 50 w 131"/>
                <a:gd name="T25" fmla="*/ 15 h 75"/>
                <a:gd name="T26" fmla="*/ 19 w 131"/>
                <a:gd name="T27" fmla="*/ 0 h 75"/>
                <a:gd name="T28" fmla="*/ 30 w 131"/>
                <a:gd name="T29" fmla="*/ 8 h 75"/>
                <a:gd name="T30" fmla="*/ 11 w 131"/>
                <a:gd name="T31" fmla="*/ 11 h 75"/>
                <a:gd name="T32" fmla="*/ 25 w 131"/>
                <a:gd name="T33" fmla="*/ 16 h 75"/>
                <a:gd name="T34" fmla="*/ 4 w 131"/>
                <a:gd name="T35" fmla="*/ 21 h 75"/>
                <a:gd name="T36" fmla="*/ 19 w 131"/>
                <a:gd name="T37" fmla="*/ 28 h 75"/>
                <a:gd name="T38" fmla="*/ 0 w 131"/>
                <a:gd name="T39" fmla="*/ 2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1" h="75">
                  <a:moveTo>
                    <a:pt x="0" y="28"/>
                  </a:moveTo>
                  <a:cubicBezTo>
                    <a:pt x="3" y="37"/>
                    <a:pt x="11" y="40"/>
                    <a:pt x="20" y="39"/>
                  </a:cubicBezTo>
                  <a:cubicBezTo>
                    <a:pt x="18" y="40"/>
                    <a:pt x="15" y="42"/>
                    <a:pt x="12" y="43"/>
                  </a:cubicBezTo>
                  <a:cubicBezTo>
                    <a:pt x="24" y="48"/>
                    <a:pt x="37" y="43"/>
                    <a:pt x="52" y="48"/>
                  </a:cubicBezTo>
                  <a:cubicBezTo>
                    <a:pt x="43" y="48"/>
                    <a:pt x="33" y="50"/>
                    <a:pt x="26" y="55"/>
                  </a:cubicBezTo>
                  <a:cubicBezTo>
                    <a:pt x="31" y="60"/>
                    <a:pt x="33" y="63"/>
                    <a:pt x="41" y="64"/>
                  </a:cubicBezTo>
                  <a:cubicBezTo>
                    <a:pt x="31" y="75"/>
                    <a:pt x="64" y="65"/>
                    <a:pt x="71" y="71"/>
                  </a:cubicBezTo>
                  <a:cubicBezTo>
                    <a:pt x="74" y="68"/>
                    <a:pt x="73" y="70"/>
                    <a:pt x="77" y="67"/>
                  </a:cubicBezTo>
                  <a:cubicBezTo>
                    <a:pt x="74" y="58"/>
                    <a:pt x="77" y="62"/>
                    <a:pt x="77" y="54"/>
                  </a:cubicBezTo>
                  <a:cubicBezTo>
                    <a:pt x="83" y="65"/>
                    <a:pt x="131" y="41"/>
                    <a:pt x="84" y="39"/>
                  </a:cubicBezTo>
                  <a:cubicBezTo>
                    <a:pt x="87" y="31"/>
                    <a:pt x="82" y="25"/>
                    <a:pt x="75" y="23"/>
                  </a:cubicBezTo>
                  <a:cubicBezTo>
                    <a:pt x="79" y="29"/>
                    <a:pt x="73" y="28"/>
                    <a:pt x="72" y="30"/>
                  </a:cubicBezTo>
                  <a:cubicBezTo>
                    <a:pt x="67" y="14"/>
                    <a:pt x="56" y="25"/>
                    <a:pt x="50" y="15"/>
                  </a:cubicBezTo>
                  <a:cubicBezTo>
                    <a:pt x="41" y="4"/>
                    <a:pt x="33" y="1"/>
                    <a:pt x="19" y="0"/>
                  </a:cubicBezTo>
                  <a:cubicBezTo>
                    <a:pt x="23" y="2"/>
                    <a:pt x="26" y="6"/>
                    <a:pt x="30" y="8"/>
                  </a:cubicBezTo>
                  <a:cubicBezTo>
                    <a:pt x="22" y="7"/>
                    <a:pt x="17" y="9"/>
                    <a:pt x="11" y="11"/>
                  </a:cubicBezTo>
                  <a:cubicBezTo>
                    <a:pt x="17" y="14"/>
                    <a:pt x="16" y="17"/>
                    <a:pt x="25" y="16"/>
                  </a:cubicBezTo>
                  <a:cubicBezTo>
                    <a:pt x="18" y="18"/>
                    <a:pt x="12" y="18"/>
                    <a:pt x="4" y="21"/>
                  </a:cubicBezTo>
                  <a:cubicBezTo>
                    <a:pt x="10" y="23"/>
                    <a:pt x="13" y="27"/>
                    <a:pt x="19" y="28"/>
                  </a:cubicBezTo>
                  <a:cubicBezTo>
                    <a:pt x="14" y="31"/>
                    <a:pt x="7" y="30"/>
                    <a:pt x="0" y="2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6" name="Freeform 138"/>
            <p:cNvSpPr>
              <a:spLocks/>
            </p:cNvSpPr>
            <p:nvPr/>
          </p:nvSpPr>
          <p:spPr bwMode="auto">
            <a:xfrm>
              <a:off x="1162" y="718"/>
              <a:ext cx="124" cy="78"/>
            </a:xfrm>
            <a:custGeom>
              <a:avLst/>
              <a:gdLst>
                <a:gd name="T0" fmla="*/ 20 w 70"/>
                <a:gd name="T1" fmla="*/ 0 h 44"/>
                <a:gd name="T2" fmla="*/ 5 w 70"/>
                <a:gd name="T3" fmla="*/ 31 h 44"/>
                <a:gd name="T4" fmla="*/ 0 w 70"/>
                <a:gd name="T5" fmla="*/ 37 h 44"/>
                <a:gd name="T6" fmla="*/ 17 w 70"/>
                <a:gd name="T7" fmla="*/ 44 h 44"/>
                <a:gd name="T8" fmla="*/ 39 w 70"/>
                <a:gd name="T9" fmla="*/ 31 h 44"/>
                <a:gd name="T10" fmla="*/ 70 w 70"/>
                <a:gd name="T11" fmla="*/ 34 h 44"/>
                <a:gd name="T12" fmla="*/ 20 w 70"/>
                <a:gd name="T1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44">
                  <a:moveTo>
                    <a:pt x="20" y="0"/>
                  </a:moveTo>
                  <a:cubicBezTo>
                    <a:pt x="7" y="5"/>
                    <a:pt x="10" y="20"/>
                    <a:pt x="5" y="31"/>
                  </a:cubicBezTo>
                  <a:cubicBezTo>
                    <a:pt x="3" y="33"/>
                    <a:pt x="1" y="35"/>
                    <a:pt x="0" y="37"/>
                  </a:cubicBezTo>
                  <a:cubicBezTo>
                    <a:pt x="8" y="35"/>
                    <a:pt x="14" y="36"/>
                    <a:pt x="17" y="44"/>
                  </a:cubicBezTo>
                  <a:cubicBezTo>
                    <a:pt x="24" y="42"/>
                    <a:pt x="36" y="29"/>
                    <a:pt x="39" y="31"/>
                  </a:cubicBezTo>
                  <a:cubicBezTo>
                    <a:pt x="50" y="37"/>
                    <a:pt x="57" y="39"/>
                    <a:pt x="70" y="34"/>
                  </a:cubicBezTo>
                  <a:cubicBezTo>
                    <a:pt x="57" y="31"/>
                    <a:pt x="23" y="8"/>
                    <a:pt x="2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7" name="Freeform 139"/>
            <p:cNvSpPr>
              <a:spLocks/>
            </p:cNvSpPr>
            <p:nvPr/>
          </p:nvSpPr>
          <p:spPr bwMode="auto">
            <a:xfrm>
              <a:off x="1330" y="636"/>
              <a:ext cx="45" cy="44"/>
            </a:xfrm>
            <a:custGeom>
              <a:avLst/>
              <a:gdLst>
                <a:gd name="T0" fmla="*/ 25 w 25"/>
                <a:gd name="T1" fmla="*/ 16 h 25"/>
                <a:gd name="T2" fmla="*/ 6 w 25"/>
                <a:gd name="T3" fmla="*/ 18 h 25"/>
                <a:gd name="T4" fmla="*/ 25 w 25"/>
                <a:gd name="T5" fmla="*/ 16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25">
                  <a:moveTo>
                    <a:pt x="25" y="16"/>
                  </a:moveTo>
                  <a:cubicBezTo>
                    <a:pt x="19" y="0"/>
                    <a:pt x="0" y="12"/>
                    <a:pt x="6" y="18"/>
                  </a:cubicBezTo>
                  <a:cubicBezTo>
                    <a:pt x="14" y="24"/>
                    <a:pt x="19" y="25"/>
                    <a:pt x="25" y="1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8" name="Freeform 140"/>
            <p:cNvSpPr>
              <a:spLocks/>
            </p:cNvSpPr>
            <p:nvPr/>
          </p:nvSpPr>
          <p:spPr bwMode="auto">
            <a:xfrm>
              <a:off x="1224" y="801"/>
              <a:ext cx="32" cy="23"/>
            </a:xfrm>
            <a:custGeom>
              <a:avLst/>
              <a:gdLst>
                <a:gd name="T0" fmla="*/ 0 w 18"/>
                <a:gd name="T1" fmla="*/ 13 h 13"/>
                <a:gd name="T2" fmla="*/ 18 w 18"/>
                <a:gd name="T3" fmla="*/ 1 h 13"/>
                <a:gd name="T4" fmla="*/ 8 w 18"/>
                <a:gd name="T5" fmla="*/ 0 h 13"/>
                <a:gd name="T6" fmla="*/ 0 w 18"/>
                <a:gd name="T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3">
                  <a:moveTo>
                    <a:pt x="0" y="13"/>
                  </a:moveTo>
                  <a:cubicBezTo>
                    <a:pt x="7" y="10"/>
                    <a:pt x="13" y="6"/>
                    <a:pt x="18" y="1"/>
                  </a:cubicBezTo>
                  <a:cubicBezTo>
                    <a:pt x="14" y="1"/>
                    <a:pt x="11" y="0"/>
                    <a:pt x="8" y="0"/>
                  </a:cubicBezTo>
                  <a:cubicBezTo>
                    <a:pt x="3" y="4"/>
                    <a:pt x="0" y="7"/>
                    <a:pt x="0" y="1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89" name="Freeform 141"/>
            <p:cNvSpPr>
              <a:spLocks/>
            </p:cNvSpPr>
            <p:nvPr/>
          </p:nvSpPr>
          <p:spPr bwMode="auto">
            <a:xfrm>
              <a:off x="1274" y="458"/>
              <a:ext cx="81" cy="50"/>
            </a:xfrm>
            <a:custGeom>
              <a:avLst/>
              <a:gdLst>
                <a:gd name="T0" fmla="*/ 17 w 46"/>
                <a:gd name="T1" fmla="*/ 26 h 28"/>
                <a:gd name="T2" fmla="*/ 46 w 46"/>
                <a:gd name="T3" fmla="*/ 20 h 28"/>
                <a:gd name="T4" fmla="*/ 0 w 46"/>
                <a:gd name="T5" fmla="*/ 11 h 28"/>
                <a:gd name="T6" fmla="*/ 17 w 46"/>
                <a:gd name="T7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28">
                  <a:moveTo>
                    <a:pt x="17" y="26"/>
                  </a:moveTo>
                  <a:cubicBezTo>
                    <a:pt x="28" y="21"/>
                    <a:pt x="38" y="28"/>
                    <a:pt x="46" y="20"/>
                  </a:cubicBezTo>
                  <a:cubicBezTo>
                    <a:pt x="36" y="12"/>
                    <a:pt x="10" y="0"/>
                    <a:pt x="0" y="11"/>
                  </a:cubicBezTo>
                  <a:cubicBezTo>
                    <a:pt x="5" y="19"/>
                    <a:pt x="9" y="24"/>
                    <a:pt x="17" y="2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0" name="Freeform 142"/>
            <p:cNvSpPr>
              <a:spLocks/>
            </p:cNvSpPr>
            <p:nvPr/>
          </p:nvSpPr>
          <p:spPr bwMode="auto">
            <a:xfrm>
              <a:off x="1279" y="817"/>
              <a:ext cx="21" cy="19"/>
            </a:xfrm>
            <a:custGeom>
              <a:avLst/>
              <a:gdLst>
                <a:gd name="T0" fmla="*/ 12 w 12"/>
                <a:gd name="T1" fmla="*/ 3 h 11"/>
                <a:gd name="T2" fmla="*/ 6 w 12"/>
                <a:gd name="T3" fmla="*/ 11 h 11"/>
                <a:gd name="T4" fmla="*/ 12 w 12"/>
                <a:gd name="T5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1">
                  <a:moveTo>
                    <a:pt x="12" y="3"/>
                  </a:moveTo>
                  <a:cubicBezTo>
                    <a:pt x="3" y="0"/>
                    <a:pt x="0" y="2"/>
                    <a:pt x="6" y="11"/>
                  </a:cubicBezTo>
                  <a:cubicBezTo>
                    <a:pt x="8" y="8"/>
                    <a:pt x="10" y="6"/>
                    <a:pt x="12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1" name="Freeform 143"/>
            <p:cNvSpPr>
              <a:spLocks/>
            </p:cNvSpPr>
            <p:nvPr/>
          </p:nvSpPr>
          <p:spPr bwMode="auto">
            <a:xfrm>
              <a:off x="1382" y="652"/>
              <a:ext cx="19" cy="9"/>
            </a:xfrm>
            <a:custGeom>
              <a:avLst/>
              <a:gdLst>
                <a:gd name="T0" fmla="*/ 11 w 11"/>
                <a:gd name="T1" fmla="*/ 5 h 5"/>
                <a:gd name="T2" fmla="*/ 0 w 11"/>
                <a:gd name="T3" fmla="*/ 3 h 5"/>
                <a:gd name="T4" fmla="*/ 4 w 11"/>
                <a:gd name="T5" fmla="*/ 5 h 5"/>
                <a:gd name="T6" fmla="*/ 11 w 11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5">
                  <a:moveTo>
                    <a:pt x="11" y="5"/>
                  </a:moveTo>
                  <a:cubicBezTo>
                    <a:pt x="3" y="0"/>
                    <a:pt x="7" y="1"/>
                    <a:pt x="0" y="3"/>
                  </a:cubicBezTo>
                  <a:cubicBezTo>
                    <a:pt x="1" y="3"/>
                    <a:pt x="3" y="4"/>
                    <a:pt x="4" y="5"/>
                  </a:cubicBezTo>
                  <a:cubicBezTo>
                    <a:pt x="7" y="5"/>
                    <a:pt x="9" y="5"/>
                    <a:pt x="11" y="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2" name="Freeform 144"/>
            <p:cNvSpPr>
              <a:spLocks/>
            </p:cNvSpPr>
            <p:nvPr/>
          </p:nvSpPr>
          <p:spPr bwMode="auto">
            <a:xfrm>
              <a:off x="1066" y="442"/>
              <a:ext cx="550" cy="389"/>
            </a:xfrm>
            <a:custGeom>
              <a:avLst/>
              <a:gdLst>
                <a:gd name="T0" fmla="*/ 227 w 310"/>
                <a:gd name="T1" fmla="*/ 71 h 219"/>
                <a:gd name="T2" fmla="*/ 191 w 310"/>
                <a:gd name="T3" fmla="*/ 57 h 219"/>
                <a:gd name="T4" fmla="*/ 152 w 310"/>
                <a:gd name="T5" fmla="*/ 37 h 219"/>
                <a:gd name="T6" fmla="*/ 119 w 310"/>
                <a:gd name="T7" fmla="*/ 44 h 219"/>
                <a:gd name="T8" fmla="*/ 93 w 310"/>
                <a:gd name="T9" fmla="*/ 20 h 219"/>
                <a:gd name="T10" fmla="*/ 65 w 310"/>
                <a:gd name="T11" fmla="*/ 51 h 219"/>
                <a:gd name="T12" fmla="*/ 74 w 310"/>
                <a:gd name="T13" fmla="*/ 18 h 219"/>
                <a:gd name="T14" fmla="*/ 50 w 310"/>
                <a:gd name="T15" fmla="*/ 65 h 219"/>
                <a:gd name="T16" fmla="*/ 49 w 310"/>
                <a:gd name="T17" fmla="*/ 70 h 219"/>
                <a:gd name="T18" fmla="*/ 34 w 310"/>
                <a:gd name="T19" fmla="*/ 69 h 219"/>
                <a:gd name="T20" fmla="*/ 124 w 310"/>
                <a:gd name="T21" fmla="*/ 94 h 219"/>
                <a:gd name="T22" fmla="*/ 166 w 310"/>
                <a:gd name="T23" fmla="*/ 100 h 219"/>
                <a:gd name="T24" fmla="*/ 157 w 310"/>
                <a:gd name="T25" fmla="*/ 104 h 219"/>
                <a:gd name="T26" fmla="*/ 192 w 310"/>
                <a:gd name="T27" fmla="*/ 117 h 219"/>
                <a:gd name="T28" fmla="*/ 181 w 310"/>
                <a:gd name="T29" fmla="*/ 151 h 219"/>
                <a:gd name="T30" fmla="*/ 188 w 310"/>
                <a:gd name="T31" fmla="*/ 158 h 219"/>
                <a:gd name="T32" fmla="*/ 143 w 310"/>
                <a:gd name="T33" fmla="*/ 172 h 219"/>
                <a:gd name="T34" fmla="*/ 172 w 310"/>
                <a:gd name="T35" fmla="*/ 178 h 219"/>
                <a:gd name="T36" fmla="*/ 186 w 310"/>
                <a:gd name="T37" fmla="*/ 177 h 219"/>
                <a:gd name="T38" fmla="*/ 201 w 310"/>
                <a:gd name="T39" fmla="*/ 188 h 219"/>
                <a:gd name="T40" fmla="*/ 231 w 310"/>
                <a:gd name="T41" fmla="*/ 207 h 219"/>
                <a:gd name="T42" fmla="*/ 260 w 310"/>
                <a:gd name="T43" fmla="*/ 219 h 219"/>
                <a:gd name="T44" fmla="*/ 238 w 310"/>
                <a:gd name="T45" fmla="*/ 191 h 219"/>
                <a:gd name="T46" fmla="*/ 278 w 310"/>
                <a:gd name="T47" fmla="*/ 187 h 219"/>
                <a:gd name="T48" fmla="*/ 257 w 310"/>
                <a:gd name="T49" fmla="*/ 169 h 219"/>
                <a:gd name="T50" fmla="*/ 247 w 310"/>
                <a:gd name="T51" fmla="*/ 153 h 219"/>
                <a:gd name="T52" fmla="*/ 252 w 310"/>
                <a:gd name="T53" fmla="*/ 153 h 219"/>
                <a:gd name="T54" fmla="*/ 252 w 310"/>
                <a:gd name="T55" fmla="*/ 149 h 219"/>
                <a:gd name="T56" fmla="*/ 245 w 310"/>
                <a:gd name="T57" fmla="*/ 148 h 219"/>
                <a:gd name="T58" fmla="*/ 291 w 310"/>
                <a:gd name="T59" fmla="*/ 158 h 219"/>
                <a:gd name="T60" fmla="*/ 289 w 310"/>
                <a:gd name="T61" fmla="*/ 131 h 219"/>
                <a:gd name="T62" fmla="*/ 276 w 310"/>
                <a:gd name="T63" fmla="*/ 128 h 219"/>
                <a:gd name="T64" fmla="*/ 271 w 310"/>
                <a:gd name="T65" fmla="*/ 120 h 219"/>
                <a:gd name="T66" fmla="*/ 247 w 310"/>
                <a:gd name="T67" fmla="*/ 106 h 219"/>
                <a:gd name="T68" fmla="*/ 258 w 310"/>
                <a:gd name="T69" fmla="*/ 98 h 219"/>
                <a:gd name="T70" fmla="*/ 243 w 310"/>
                <a:gd name="T71" fmla="*/ 94 h 219"/>
                <a:gd name="T72" fmla="*/ 255 w 310"/>
                <a:gd name="T73" fmla="*/ 89 h 219"/>
                <a:gd name="T74" fmla="*/ 227 w 310"/>
                <a:gd name="T75" fmla="*/ 7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10" h="219">
                  <a:moveTo>
                    <a:pt x="227" y="71"/>
                  </a:moveTo>
                  <a:cubicBezTo>
                    <a:pt x="214" y="64"/>
                    <a:pt x="204" y="63"/>
                    <a:pt x="191" y="57"/>
                  </a:cubicBezTo>
                  <a:cubicBezTo>
                    <a:pt x="175" y="50"/>
                    <a:pt x="173" y="38"/>
                    <a:pt x="152" y="37"/>
                  </a:cubicBezTo>
                  <a:cubicBezTo>
                    <a:pt x="141" y="36"/>
                    <a:pt x="131" y="44"/>
                    <a:pt x="119" y="44"/>
                  </a:cubicBezTo>
                  <a:cubicBezTo>
                    <a:pt x="121" y="25"/>
                    <a:pt x="111" y="17"/>
                    <a:pt x="93" y="20"/>
                  </a:cubicBezTo>
                  <a:cubicBezTo>
                    <a:pt x="65" y="24"/>
                    <a:pt x="79" y="39"/>
                    <a:pt x="65" y="51"/>
                  </a:cubicBezTo>
                  <a:cubicBezTo>
                    <a:pt x="58" y="37"/>
                    <a:pt x="60" y="29"/>
                    <a:pt x="74" y="18"/>
                  </a:cubicBezTo>
                  <a:cubicBezTo>
                    <a:pt x="42" y="0"/>
                    <a:pt x="0" y="63"/>
                    <a:pt x="50" y="65"/>
                  </a:cubicBezTo>
                  <a:cubicBezTo>
                    <a:pt x="50" y="67"/>
                    <a:pt x="50" y="68"/>
                    <a:pt x="49" y="70"/>
                  </a:cubicBezTo>
                  <a:cubicBezTo>
                    <a:pt x="44" y="68"/>
                    <a:pt x="39" y="70"/>
                    <a:pt x="34" y="69"/>
                  </a:cubicBezTo>
                  <a:cubicBezTo>
                    <a:pt x="47" y="97"/>
                    <a:pt x="119" y="72"/>
                    <a:pt x="124" y="94"/>
                  </a:cubicBezTo>
                  <a:cubicBezTo>
                    <a:pt x="144" y="79"/>
                    <a:pt x="147" y="83"/>
                    <a:pt x="166" y="100"/>
                  </a:cubicBezTo>
                  <a:cubicBezTo>
                    <a:pt x="163" y="102"/>
                    <a:pt x="160" y="103"/>
                    <a:pt x="157" y="104"/>
                  </a:cubicBezTo>
                  <a:cubicBezTo>
                    <a:pt x="166" y="111"/>
                    <a:pt x="179" y="104"/>
                    <a:pt x="192" y="117"/>
                  </a:cubicBezTo>
                  <a:cubicBezTo>
                    <a:pt x="205" y="130"/>
                    <a:pt x="197" y="144"/>
                    <a:pt x="181" y="151"/>
                  </a:cubicBezTo>
                  <a:cubicBezTo>
                    <a:pt x="184" y="153"/>
                    <a:pt x="186" y="156"/>
                    <a:pt x="188" y="158"/>
                  </a:cubicBezTo>
                  <a:cubicBezTo>
                    <a:pt x="173" y="167"/>
                    <a:pt x="155" y="158"/>
                    <a:pt x="143" y="172"/>
                  </a:cubicBezTo>
                  <a:cubicBezTo>
                    <a:pt x="154" y="188"/>
                    <a:pt x="161" y="174"/>
                    <a:pt x="172" y="178"/>
                  </a:cubicBezTo>
                  <a:cubicBezTo>
                    <a:pt x="179" y="181"/>
                    <a:pt x="178" y="171"/>
                    <a:pt x="186" y="177"/>
                  </a:cubicBezTo>
                  <a:cubicBezTo>
                    <a:pt x="191" y="181"/>
                    <a:pt x="196" y="185"/>
                    <a:pt x="201" y="188"/>
                  </a:cubicBezTo>
                  <a:cubicBezTo>
                    <a:pt x="214" y="194"/>
                    <a:pt x="215" y="202"/>
                    <a:pt x="231" y="207"/>
                  </a:cubicBezTo>
                  <a:cubicBezTo>
                    <a:pt x="241" y="210"/>
                    <a:pt x="253" y="211"/>
                    <a:pt x="260" y="219"/>
                  </a:cubicBezTo>
                  <a:cubicBezTo>
                    <a:pt x="268" y="207"/>
                    <a:pt x="248" y="198"/>
                    <a:pt x="238" y="191"/>
                  </a:cubicBezTo>
                  <a:cubicBezTo>
                    <a:pt x="244" y="192"/>
                    <a:pt x="299" y="214"/>
                    <a:pt x="278" y="187"/>
                  </a:cubicBezTo>
                  <a:cubicBezTo>
                    <a:pt x="270" y="176"/>
                    <a:pt x="266" y="179"/>
                    <a:pt x="257" y="169"/>
                  </a:cubicBezTo>
                  <a:cubicBezTo>
                    <a:pt x="251" y="163"/>
                    <a:pt x="249" y="158"/>
                    <a:pt x="247" y="153"/>
                  </a:cubicBezTo>
                  <a:cubicBezTo>
                    <a:pt x="249" y="153"/>
                    <a:pt x="250" y="153"/>
                    <a:pt x="252" y="153"/>
                  </a:cubicBezTo>
                  <a:cubicBezTo>
                    <a:pt x="252" y="152"/>
                    <a:pt x="252" y="151"/>
                    <a:pt x="252" y="149"/>
                  </a:cubicBezTo>
                  <a:cubicBezTo>
                    <a:pt x="250" y="149"/>
                    <a:pt x="248" y="149"/>
                    <a:pt x="245" y="148"/>
                  </a:cubicBezTo>
                  <a:cubicBezTo>
                    <a:pt x="263" y="138"/>
                    <a:pt x="284" y="183"/>
                    <a:pt x="291" y="158"/>
                  </a:cubicBezTo>
                  <a:cubicBezTo>
                    <a:pt x="310" y="143"/>
                    <a:pt x="310" y="144"/>
                    <a:pt x="289" y="131"/>
                  </a:cubicBezTo>
                  <a:cubicBezTo>
                    <a:pt x="286" y="129"/>
                    <a:pt x="280" y="131"/>
                    <a:pt x="276" y="128"/>
                  </a:cubicBezTo>
                  <a:cubicBezTo>
                    <a:pt x="272" y="126"/>
                    <a:pt x="278" y="121"/>
                    <a:pt x="271" y="120"/>
                  </a:cubicBezTo>
                  <a:cubicBezTo>
                    <a:pt x="260" y="117"/>
                    <a:pt x="258" y="108"/>
                    <a:pt x="247" y="106"/>
                  </a:cubicBezTo>
                  <a:cubicBezTo>
                    <a:pt x="251" y="103"/>
                    <a:pt x="253" y="100"/>
                    <a:pt x="258" y="98"/>
                  </a:cubicBezTo>
                  <a:cubicBezTo>
                    <a:pt x="253" y="97"/>
                    <a:pt x="249" y="94"/>
                    <a:pt x="243" y="94"/>
                  </a:cubicBezTo>
                  <a:cubicBezTo>
                    <a:pt x="247" y="93"/>
                    <a:pt x="251" y="90"/>
                    <a:pt x="255" y="89"/>
                  </a:cubicBezTo>
                  <a:cubicBezTo>
                    <a:pt x="244" y="80"/>
                    <a:pt x="239" y="77"/>
                    <a:pt x="227" y="7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3" name="Freeform 145"/>
            <p:cNvSpPr>
              <a:spLocks/>
            </p:cNvSpPr>
            <p:nvPr/>
          </p:nvSpPr>
          <p:spPr bwMode="auto">
            <a:xfrm>
              <a:off x="1080" y="98"/>
              <a:ext cx="538" cy="311"/>
            </a:xfrm>
            <a:custGeom>
              <a:avLst/>
              <a:gdLst>
                <a:gd name="T0" fmla="*/ 14 w 303"/>
                <a:gd name="T1" fmla="*/ 47 h 175"/>
                <a:gd name="T2" fmla="*/ 41 w 303"/>
                <a:gd name="T3" fmla="*/ 44 h 175"/>
                <a:gd name="T4" fmla="*/ 20 w 303"/>
                <a:gd name="T5" fmla="*/ 55 h 175"/>
                <a:gd name="T6" fmla="*/ 35 w 303"/>
                <a:gd name="T7" fmla="*/ 55 h 175"/>
                <a:gd name="T8" fmla="*/ 26 w 303"/>
                <a:gd name="T9" fmla="*/ 59 h 175"/>
                <a:gd name="T10" fmla="*/ 55 w 303"/>
                <a:gd name="T11" fmla="*/ 63 h 175"/>
                <a:gd name="T12" fmla="*/ 74 w 303"/>
                <a:gd name="T13" fmla="*/ 68 h 175"/>
                <a:gd name="T14" fmla="*/ 99 w 303"/>
                <a:gd name="T15" fmla="*/ 69 h 175"/>
                <a:gd name="T16" fmla="*/ 121 w 303"/>
                <a:gd name="T17" fmla="*/ 61 h 175"/>
                <a:gd name="T18" fmla="*/ 98 w 303"/>
                <a:gd name="T19" fmla="*/ 85 h 175"/>
                <a:gd name="T20" fmla="*/ 53 w 303"/>
                <a:gd name="T21" fmla="*/ 72 h 175"/>
                <a:gd name="T22" fmla="*/ 58 w 303"/>
                <a:gd name="T23" fmla="*/ 76 h 175"/>
                <a:gd name="T24" fmla="*/ 49 w 303"/>
                <a:gd name="T25" fmla="*/ 79 h 175"/>
                <a:gd name="T26" fmla="*/ 65 w 303"/>
                <a:gd name="T27" fmla="*/ 104 h 175"/>
                <a:gd name="T28" fmla="*/ 43 w 303"/>
                <a:gd name="T29" fmla="*/ 121 h 175"/>
                <a:gd name="T30" fmla="*/ 72 w 303"/>
                <a:gd name="T31" fmla="*/ 136 h 175"/>
                <a:gd name="T32" fmla="*/ 36 w 303"/>
                <a:gd name="T33" fmla="*/ 130 h 175"/>
                <a:gd name="T34" fmla="*/ 47 w 303"/>
                <a:gd name="T35" fmla="*/ 140 h 175"/>
                <a:gd name="T36" fmla="*/ 22 w 303"/>
                <a:gd name="T37" fmla="*/ 154 h 175"/>
                <a:gd name="T38" fmla="*/ 139 w 303"/>
                <a:gd name="T39" fmla="*/ 150 h 175"/>
                <a:gd name="T40" fmla="*/ 125 w 303"/>
                <a:gd name="T41" fmla="*/ 147 h 175"/>
                <a:gd name="T42" fmla="*/ 137 w 303"/>
                <a:gd name="T43" fmla="*/ 126 h 175"/>
                <a:gd name="T44" fmla="*/ 169 w 303"/>
                <a:gd name="T45" fmla="*/ 110 h 175"/>
                <a:gd name="T46" fmla="*/ 159 w 303"/>
                <a:gd name="T47" fmla="*/ 102 h 175"/>
                <a:gd name="T48" fmla="*/ 169 w 303"/>
                <a:gd name="T49" fmla="*/ 95 h 175"/>
                <a:gd name="T50" fmla="*/ 160 w 303"/>
                <a:gd name="T51" fmla="*/ 96 h 175"/>
                <a:gd name="T52" fmla="*/ 214 w 303"/>
                <a:gd name="T53" fmla="*/ 73 h 175"/>
                <a:gd name="T54" fmla="*/ 271 w 303"/>
                <a:gd name="T55" fmla="*/ 44 h 175"/>
                <a:gd name="T56" fmla="*/ 245 w 303"/>
                <a:gd name="T57" fmla="*/ 43 h 175"/>
                <a:gd name="T58" fmla="*/ 303 w 303"/>
                <a:gd name="T59" fmla="*/ 25 h 175"/>
                <a:gd name="T60" fmla="*/ 241 w 303"/>
                <a:gd name="T61" fmla="*/ 16 h 175"/>
                <a:gd name="T62" fmla="*/ 247 w 303"/>
                <a:gd name="T63" fmla="*/ 12 h 175"/>
                <a:gd name="T64" fmla="*/ 174 w 303"/>
                <a:gd name="T65" fmla="*/ 8 h 175"/>
                <a:gd name="T66" fmla="*/ 149 w 303"/>
                <a:gd name="T67" fmla="*/ 7 h 175"/>
                <a:gd name="T68" fmla="*/ 110 w 303"/>
                <a:gd name="T69" fmla="*/ 10 h 175"/>
                <a:gd name="T70" fmla="*/ 84 w 303"/>
                <a:gd name="T71" fmla="*/ 24 h 175"/>
                <a:gd name="T72" fmla="*/ 56 w 303"/>
                <a:gd name="T73" fmla="*/ 23 h 175"/>
                <a:gd name="T74" fmla="*/ 0 w 303"/>
                <a:gd name="T75" fmla="*/ 44 h 175"/>
                <a:gd name="T76" fmla="*/ 23 w 303"/>
                <a:gd name="T77" fmla="*/ 41 h 175"/>
                <a:gd name="T78" fmla="*/ 14 w 303"/>
                <a:gd name="T79" fmla="*/ 47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03" h="175">
                  <a:moveTo>
                    <a:pt x="14" y="47"/>
                  </a:moveTo>
                  <a:cubicBezTo>
                    <a:pt x="24" y="52"/>
                    <a:pt x="30" y="43"/>
                    <a:pt x="41" y="44"/>
                  </a:cubicBezTo>
                  <a:cubicBezTo>
                    <a:pt x="32" y="45"/>
                    <a:pt x="24" y="48"/>
                    <a:pt x="20" y="55"/>
                  </a:cubicBezTo>
                  <a:cubicBezTo>
                    <a:pt x="25" y="55"/>
                    <a:pt x="30" y="56"/>
                    <a:pt x="35" y="55"/>
                  </a:cubicBezTo>
                  <a:cubicBezTo>
                    <a:pt x="32" y="56"/>
                    <a:pt x="29" y="57"/>
                    <a:pt x="26" y="59"/>
                  </a:cubicBezTo>
                  <a:cubicBezTo>
                    <a:pt x="38" y="68"/>
                    <a:pt x="43" y="64"/>
                    <a:pt x="55" y="63"/>
                  </a:cubicBezTo>
                  <a:cubicBezTo>
                    <a:pt x="62" y="62"/>
                    <a:pt x="64" y="74"/>
                    <a:pt x="74" y="68"/>
                  </a:cubicBezTo>
                  <a:cubicBezTo>
                    <a:pt x="81" y="64"/>
                    <a:pt x="90" y="70"/>
                    <a:pt x="99" y="69"/>
                  </a:cubicBezTo>
                  <a:cubicBezTo>
                    <a:pt x="107" y="68"/>
                    <a:pt x="113" y="62"/>
                    <a:pt x="121" y="61"/>
                  </a:cubicBezTo>
                  <a:cubicBezTo>
                    <a:pt x="112" y="71"/>
                    <a:pt x="66" y="70"/>
                    <a:pt x="98" y="85"/>
                  </a:cubicBezTo>
                  <a:cubicBezTo>
                    <a:pt x="80" y="80"/>
                    <a:pt x="74" y="71"/>
                    <a:pt x="53" y="72"/>
                  </a:cubicBezTo>
                  <a:cubicBezTo>
                    <a:pt x="55" y="74"/>
                    <a:pt x="56" y="75"/>
                    <a:pt x="58" y="76"/>
                  </a:cubicBezTo>
                  <a:cubicBezTo>
                    <a:pt x="55" y="77"/>
                    <a:pt x="52" y="78"/>
                    <a:pt x="49" y="79"/>
                  </a:cubicBezTo>
                  <a:cubicBezTo>
                    <a:pt x="55" y="83"/>
                    <a:pt x="86" y="100"/>
                    <a:pt x="65" y="104"/>
                  </a:cubicBezTo>
                  <a:cubicBezTo>
                    <a:pt x="55" y="105"/>
                    <a:pt x="43" y="108"/>
                    <a:pt x="43" y="121"/>
                  </a:cubicBezTo>
                  <a:cubicBezTo>
                    <a:pt x="59" y="114"/>
                    <a:pt x="60" y="128"/>
                    <a:pt x="72" y="136"/>
                  </a:cubicBezTo>
                  <a:cubicBezTo>
                    <a:pt x="59" y="135"/>
                    <a:pt x="50" y="122"/>
                    <a:pt x="36" y="130"/>
                  </a:cubicBezTo>
                  <a:cubicBezTo>
                    <a:pt x="41" y="133"/>
                    <a:pt x="42" y="138"/>
                    <a:pt x="47" y="140"/>
                  </a:cubicBezTo>
                  <a:cubicBezTo>
                    <a:pt x="38" y="142"/>
                    <a:pt x="26" y="145"/>
                    <a:pt x="22" y="154"/>
                  </a:cubicBezTo>
                  <a:cubicBezTo>
                    <a:pt x="47" y="153"/>
                    <a:pt x="119" y="175"/>
                    <a:pt x="139" y="150"/>
                  </a:cubicBezTo>
                  <a:cubicBezTo>
                    <a:pt x="134" y="149"/>
                    <a:pt x="131" y="146"/>
                    <a:pt x="125" y="147"/>
                  </a:cubicBezTo>
                  <a:cubicBezTo>
                    <a:pt x="130" y="141"/>
                    <a:pt x="140" y="136"/>
                    <a:pt x="137" y="126"/>
                  </a:cubicBezTo>
                  <a:cubicBezTo>
                    <a:pt x="152" y="129"/>
                    <a:pt x="159" y="120"/>
                    <a:pt x="169" y="110"/>
                  </a:cubicBezTo>
                  <a:cubicBezTo>
                    <a:pt x="165" y="108"/>
                    <a:pt x="163" y="104"/>
                    <a:pt x="159" y="102"/>
                  </a:cubicBezTo>
                  <a:cubicBezTo>
                    <a:pt x="166" y="100"/>
                    <a:pt x="164" y="98"/>
                    <a:pt x="169" y="95"/>
                  </a:cubicBezTo>
                  <a:cubicBezTo>
                    <a:pt x="166" y="95"/>
                    <a:pt x="163" y="95"/>
                    <a:pt x="160" y="96"/>
                  </a:cubicBezTo>
                  <a:cubicBezTo>
                    <a:pt x="179" y="83"/>
                    <a:pt x="196" y="90"/>
                    <a:pt x="214" y="73"/>
                  </a:cubicBezTo>
                  <a:cubicBezTo>
                    <a:pt x="231" y="58"/>
                    <a:pt x="253" y="58"/>
                    <a:pt x="271" y="44"/>
                  </a:cubicBezTo>
                  <a:cubicBezTo>
                    <a:pt x="262" y="45"/>
                    <a:pt x="254" y="46"/>
                    <a:pt x="245" y="43"/>
                  </a:cubicBezTo>
                  <a:cubicBezTo>
                    <a:pt x="265" y="36"/>
                    <a:pt x="286" y="38"/>
                    <a:pt x="303" y="25"/>
                  </a:cubicBezTo>
                  <a:cubicBezTo>
                    <a:pt x="279" y="10"/>
                    <a:pt x="268" y="9"/>
                    <a:pt x="241" y="16"/>
                  </a:cubicBezTo>
                  <a:cubicBezTo>
                    <a:pt x="243" y="14"/>
                    <a:pt x="245" y="13"/>
                    <a:pt x="247" y="12"/>
                  </a:cubicBezTo>
                  <a:cubicBezTo>
                    <a:pt x="231" y="3"/>
                    <a:pt x="188" y="0"/>
                    <a:pt x="174" y="8"/>
                  </a:cubicBezTo>
                  <a:cubicBezTo>
                    <a:pt x="170" y="10"/>
                    <a:pt x="154" y="7"/>
                    <a:pt x="149" y="7"/>
                  </a:cubicBezTo>
                  <a:cubicBezTo>
                    <a:pt x="138" y="7"/>
                    <a:pt x="120" y="5"/>
                    <a:pt x="110" y="10"/>
                  </a:cubicBezTo>
                  <a:cubicBezTo>
                    <a:pt x="99" y="15"/>
                    <a:pt x="90" y="12"/>
                    <a:pt x="84" y="24"/>
                  </a:cubicBezTo>
                  <a:cubicBezTo>
                    <a:pt x="80" y="33"/>
                    <a:pt x="64" y="16"/>
                    <a:pt x="56" y="23"/>
                  </a:cubicBezTo>
                  <a:cubicBezTo>
                    <a:pt x="39" y="36"/>
                    <a:pt x="15" y="26"/>
                    <a:pt x="0" y="44"/>
                  </a:cubicBezTo>
                  <a:cubicBezTo>
                    <a:pt x="8" y="42"/>
                    <a:pt x="15" y="42"/>
                    <a:pt x="23" y="41"/>
                  </a:cubicBezTo>
                  <a:cubicBezTo>
                    <a:pt x="20" y="43"/>
                    <a:pt x="17" y="45"/>
                    <a:pt x="14" y="4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4" name="Freeform 146"/>
            <p:cNvSpPr>
              <a:spLocks noEditPoints="1"/>
            </p:cNvSpPr>
            <p:nvPr/>
          </p:nvSpPr>
          <p:spPr bwMode="auto">
            <a:xfrm>
              <a:off x="1403" y="72"/>
              <a:ext cx="1069" cy="807"/>
            </a:xfrm>
            <a:custGeom>
              <a:avLst/>
              <a:gdLst>
                <a:gd name="T0" fmla="*/ 471 w 603"/>
                <a:gd name="T1" fmla="*/ 266 h 455"/>
                <a:gd name="T2" fmla="*/ 478 w 603"/>
                <a:gd name="T3" fmla="*/ 236 h 455"/>
                <a:gd name="T4" fmla="*/ 488 w 603"/>
                <a:gd name="T5" fmla="*/ 227 h 455"/>
                <a:gd name="T6" fmla="*/ 519 w 603"/>
                <a:gd name="T7" fmla="*/ 216 h 455"/>
                <a:gd name="T8" fmla="*/ 521 w 603"/>
                <a:gd name="T9" fmla="*/ 199 h 455"/>
                <a:gd name="T10" fmla="*/ 519 w 603"/>
                <a:gd name="T11" fmla="*/ 173 h 455"/>
                <a:gd name="T12" fmla="*/ 531 w 603"/>
                <a:gd name="T13" fmla="*/ 144 h 455"/>
                <a:gd name="T14" fmla="*/ 514 w 603"/>
                <a:gd name="T15" fmla="*/ 135 h 455"/>
                <a:gd name="T16" fmla="*/ 564 w 603"/>
                <a:gd name="T17" fmla="*/ 77 h 455"/>
                <a:gd name="T18" fmla="*/ 597 w 603"/>
                <a:gd name="T19" fmla="*/ 52 h 455"/>
                <a:gd name="T20" fmla="*/ 516 w 603"/>
                <a:gd name="T21" fmla="*/ 53 h 455"/>
                <a:gd name="T22" fmla="*/ 498 w 603"/>
                <a:gd name="T23" fmla="*/ 44 h 455"/>
                <a:gd name="T24" fmla="*/ 466 w 603"/>
                <a:gd name="T25" fmla="*/ 45 h 455"/>
                <a:gd name="T26" fmla="*/ 508 w 603"/>
                <a:gd name="T27" fmla="*/ 26 h 455"/>
                <a:gd name="T28" fmla="*/ 375 w 603"/>
                <a:gd name="T29" fmla="*/ 3 h 455"/>
                <a:gd name="T30" fmla="*/ 255 w 603"/>
                <a:gd name="T31" fmla="*/ 21 h 455"/>
                <a:gd name="T32" fmla="*/ 269 w 603"/>
                <a:gd name="T33" fmla="*/ 46 h 455"/>
                <a:gd name="T34" fmla="*/ 193 w 603"/>
                <a:gd name="T35" fmla="*/ 46 h 455"/>
                <a:gd name="T36" fmla="*/ 110 w 603"/>
                <a:gd name="T37" fmla="*/ 64 h 455"/>
                <a:gd name="T38" fmla="*/ 58 w 603"/>
                <a:gd name="T39" fmla="*/ 88 h 455"/>
                <a:gd name="T40" fmla="*/ 44 w 603"/>
                <a:gd name="T41" fmla="*/ 115 h 455"/>
                <a:gd name="T42" fmla="*/ 72 w 603"/>
                <a:gd name="T43" fmla="*/ 143 h 455"/>
                <a:gd name="T44" fmla="*/ 49 w 603"/>
                <a:gd name="T45" fmla="*/ 167 h 455"/>
                <a:gd name="T46" fmla="*/ 68 w 603"/>
                <a:gd name="T47" fmla="*/ 180 h 455"/>
                <a:gd name="T48" fmla="*/ 174 w 603"/>
                <a:gd name="T49" fmla="*/ 230 h 455"/>
                <a:gd name="T50" fmla="*/ 202 w 603"/>
                <a:gd name="T51" fmla="*/ 262 h 455"/>
                <a:gd name="T52" fmla="*/ 189 w 603"/>
                <a:gd name="T53" fmla="*/ 279 h 455"/>
                <a:gd name="T54" fmla="*/ 207 w 603"/>
                <a:gd name="T55" fmla="*/ 318 h 455"/>
                <a:gd name="T56" fmla="*/ 199 w 603"/>
                <a:gd name="T57" fmla="*/ 346 h 455"/>
                <a:gd name="T58" fmla="*/ 224 w 603"/>
                <a:gd name="T59" fmla="*/ 387 h 455"/>
                <a:gd name="T60" fmla="*/ 267 w 603"/>
                <a:gd name="T61" fmla="*/ 437 h 455"/>
                <a:gd name="T62" fmla="*/ 298 w 603"/>
                <a:gd name="T63" fmla="*/ 450 h 455"/>
                <a:gd name="T64" fmla="*/ 323 w 603"/>
                <a:gd name="T65" fmla="*/ 390 h 455"/>
                <a:gd name="T66" fmla="*/ 355 w 603"/>
                <a:gd name="T67" fmla="*/ 361 h 455"/>
                <a:gd name="T68" fmla="*/ 425 w 603"/>
                <a:gd name="T69" fmla="*/ 321 h 455"/>
                <a:gd name="T70" fmla="*/ 467 w 603"/>
                <a:gd name="T71" fmla="*/ 279 h 455"/>
                <a:gd name="T72" fmla="*/ 443 w 603"/>
                <a:gd name="T73" fmla="*/ 44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03" h="455">
                  <a:moveTo>
                    <a:pt x="467" y="279"/>
                  </a:moveTo>
                  <a:cubicBezTo>
                    <a:pt x="476" y="273"/>
                    <a:pt x="474" y="275"/>
                    <a:pt x="471" y="266"/>
                  </a:cubicBezTo>
                  <a:cubicBezTo>
                    <a:pt x="479" y="266"/>
                    <a:pt x="513" y="296"/>
                    <a:pt x="512" y="275"/>
                  </a:cubicBezTo>
                  <a:cubicBezTo>
                    <a:pt x="511" y="257"/>
                    <a:pt x="483" y="251"/>
                    <a:pt x="478" y="236"/>
                  </a:cubicBezTo>
                  <a:cubicBezTo>
                    <a:pt x="483" y="239"/>
                    <a:pt x="493" y="253"/>
                    <a:pt x="501" y="250"/>
                  </a:cubicBezTo>
                  <a:cubicBezTo>
                    <a:pt x="519" y="245"/>
                    <a:pt x="493" y="230"/>
                    <a:pt x="488" y="227"/>
                  </a:cubicBezTo>
                  <a:cubicBezTo>
                    <a:pt x="498" y="229"/>
                    <a:pt x="500" y="232"/>
                    <a:pt x="509" y="229"/>
                  </a:cubicBezTo>
                  <a:cubicBezTo>
                    <a:pt x="517" y="227"/>
                    <a:pt x="523" y="225"/>
                    <a:pt x="519" y="216"/>
                  </a:cubicBezTo>
                  <a:cubicBezTo>
                    <a:pt x="527" y="214"/>
                    <a:pt x="528" y="211"/>
                    <a:pt x="533" y="207"/>
                  </a:cubicBezTo>
                  <a:cubicBezTo>
                    <a:pt x="528" y="205"/>
                    <a:pt x="526" y="201"/>
                    <a:pt x="521" y="199"/>
                  </a:cubicBezTo>
                  <a:cubicBezTo>
                    <a:pt x="531" y="197"/>
                    <a:pt x="532" y="193"/>
                    <a:pt x="530" y="184"/>
                  </a:cubicBezTo>
                  <a:cubicBezTo>
                    <a:pt x="529" y="179"/>
                    <a:pt x="519" y="170"/>
                    <a:pt x="519" y="173"/>
                  </a:cubicBezTo>
                  <a:cubicBezTo>
                    <a:pt x="517" y="154"/>
                    <a:pt x="534" y="168"/>
                    <a:pt x="547" y="156"/>
                  </a:cubicBezTo>
                  <a:cubicBezTo>
                    <a:pt x="543" y="151"/>
                    <a:pt x="537" y="147"/>
                    <a:pt x="531" y="144"/>
                  </a:cubicBezTo>
                  <a:cubicBezTo>
                    <a:pt x="533" y="143"/>
                    <a:pt x="535" y="143"/>
                    <a:pt x="537" y="142"/>
                  </a:cubicBezTo>
                  <a:cubicBezTo>
                    <a:pt x="530" y="138"/>
                    <a:pt x="522" y="136"/>
                    <a:pt x="514" y="135"/>
                  </a:cubicBezTo>
                  <a:cubicBezTo>
                    <a:pt x="517" y="121"/>
                    <a:pt x="536" y="114"/>
                    <a:pt x="532" y="101"/>
                  </a:cubicBezTo>
                  <a:cubicBezTo>
                    <a:pt x="542" y="100"/>
                    <a:pt x="561" y="85"/>
                    <a:pt x="564" y="77"/>
                  </a:cubicBezTo>
                  <a:cubicBezTo>
                    <a:pt x="562" y="77"/>
                    <a:pt x="560" y="77"/>
                    <a:pt x="557" y="77"/>
                  </a:cubicBezTo>
                  <a:cubicBezTo>
                    <a:pt x="566" y="77"/>
                    <a:pt x="603" y="63"/>
                    <a:pt x="597" y="52"/>
                  </a:cubicBezTo>
                  <a:cubicBezTo>
                    <a:pt x="590" y="40"/>
                    <a:pt x="566" y="46"/>
                    <a:pt x="556" y="48"/>
                  </a:cubicBezTo>
                  <a:cubicBezTo>
                    <a:pt x="541" y="52"/>
                    <a:pt x="531" y="54"/>
                    <a:pt x="516" y="53"/>
                  </a:cubicBezTo>
                  <a:cubicBezTo>
                    <a:pt x="505" y="52"/>
                    <a:pt x="489" y="77"/>
                    <a:pt x="480" y="84"/>
                  </a:cubicBezTo>
                  <a:cubicBezTo>
                    <a:pt x="485" y="74"/>
                    <a:pt x="512" y="53"/>
                    <a:pt x="498" y="44"/>
                  </a:cubicBezTo>
                  <a:cubicBezTo>
                    <a:pt x="486" y="36"/>
                    <a:pt x="468" y="60"/>
                    <a:pt x="454" y="61"/>
                  </a:cubicBezTo>
                  <a:cubicBezTo>
                    <a:pt x="459" y="57"/>
                    <a:pt x="461" y="51"/>
                    <a:pt x="466" y="45"/>
                  </a:cubicBezTo>
                  <a:cubicBezTo>
                    <a:pt x="462" y="44"/>
                    <a:pt x="458" y="44"/>
                    <a:pt x="455" y="44"/>
                  </a:cubicBezTo>
                  <a:cubicBezTo>
                    <a:pt x="478" y="43"/>
                    <a:pt x="500" y="40"/>
                    <a:pt x="508" y="26"/>
                  </a:cubicBezTo>
                  <a:cubicBezTo>
                    <a:pt x="481" y="26"/>
                    <a:pt x="468" y="15"/>
                    <a:pt x="444" y="6"/>
                  </a:cubicBezTo>
                  <a:cubicBezTo>
                    <a:pt x="425" y="0"/>
                    <a:pt x="395" y="0"/>
                    <a:pt x="375" y="3"/>
                  </a:cubicBezTo>
                  <a:cubicBezTo>
                    <a:pt x="354" y="5"/>
                    <a:pt x="335" y="12"/>
                    <a:pt x="314" y="13"/>
                  </a:cubicBezTo>
                  <a:cubicBezTo>
                    <a:pt x="304" y="13"/>
                    <a:pt x="273" y="17"/>
                    <a:pt x="255" y="21"/>
                  </a:cubicBezTo>
                  <a:cubicBezTo>
                    <a:pt x="258" y="23"/>
                    <a:pt x="261" y="25"/>
                    <a:pt x="263" y="27"/>
                  </a:cubicBezTo>
                  <a:cubicBezTo>
                    <a:pt x="239" y="24"/>
                    <a:pt x="260" y="41"/>
                    <a:pt x="269" y="46"/>
                  </a:cubicBezTo>
                  <a:cubicBezTo>
                    <a:pt x="260" y="46"/>
                    <a:pt x="206" y="22"/>
                    <a:pt x="217" y="46"/>
                  </a:cubicBezTo>
                  <a:cubicBezTo>
                    <a:pt x="207" y="45"/>
                    <a:pt x="190" y="28"/>
                    <a:pt x="193" y="46"/>
                  </a:cubicBezTo>
                  <a:cubicBezTo>
                    <a:pt x="178" y="34"/>
                    <a:pt x="137" y="39"/>
                    <a:pt x="121" y="49"/>
                  </a:cubicBezTo>
                  <a:cubicBezTo>
                    <a:pt x="115" y="52"/>
                    <a:pt x="115" y="60"/>
                    <a:pt x="110" y="64"/>
                  </a:cubicBezTo>
                  <a:cubicBezTo>
                    <a:pt x="104" y="70"/>
                    <a:pt x="101" y="61"/>
                    <a:pt x="94" y="67"/>
                  </a:cubicBezTo>
                  <a:cubicBezTo>
                    <a:pt x="83" y="76"/>
                    <a:pt x="70" y="80"/>
                    <a:pt x="58" y="88"/>
                  </a:cubicBezTo>
                  <a:cubicBezTo>
                    <a:pt x="64" y="95"/>
                    <a:pt x="74" y="95"/>
                    <a:pt x="83" y="95"/>
                  </a:cubicBezTo>
                  <a:cubicBezTo>
                    <a:pt x="78" y="119"/>
                    <a:pt x="62" y="111"/>
                    <a:pt x="44" y="115"/>
                  </a:cubicBezTo>
                  <a:cubicBezTo>
                    <a:pt x="38" y="117"/>
                    <a:pt x="12" y="125"/>
                    <a:pt x="10" y="130"/>
                  </a:cubicBezTo>
                  <a:cubicBezTo>
                    <a:pt x="0" y="151"/>
                    <a:pt x="66" y="143"/>
                    <a:pt x="72" y="143"/>
                  </a:cubicBezTo>
                  <a:cubicBezTo>
                    <a:pt x="66" y="162"/>
                    <a:pt x="35" y="146"/>
                    <a:pt x="22" y="162"/>
                  </a:cubicBezTo>
                  <a:cubicBezTo>
                    <a:pt x="31" y="159"/>
                    <a:pt x="41" y="162"/>
                    <a:pt x="49" y="167"/>
                  </a:cubicBezTo>
                  <a:cubicBezTo>
                    <a:pt x="47" y="169"/>
                    <a:pt x="44" y="171"/>
                    <a:pt x="42" y="173"/>
                  </a:cubicBezTo>
                  <a:cubicBezTo>
                    <a:pt x="50" y="180"/>
                    <a:pt x="59" y="183"/>
                    <a:pt x="68" y="180"/>
                  </a:cubicBezTo>
                  <a:cubicBezTo>
                    <a:pt x="67" y="179"/>
                    <a:pt x="65" y="178"/>
                    <a:pt x="64" y="177"/>
                  </a:cubicBezTo>
                  <a:cubicBezTo>
                    <a:pt x="113" y="175"/>
                    <a:pt x="154" y="175"/>
                    <a:pt x="174" y="230"/>
                  </a:cubicBezTo>
                  <a:cubicBezTo>
                    <a:pt x="179" y="244"/>
                    <a:pt x="185" y="242"/>
                    <a:pt x="179" y="256"/>
                  </a:cubicBezTo>
                  <a:cubicBezTo>
                    <a:pt x="173" y="271"/>
                    <a:pt x="196" y="260"/>
                    <a:pt x="202" y="262"/>
                  </a:cubicBezTo>
                  <a:cubicBezTo>
                    <a:pt x="208" y="265"/>
                    <a:pt x="224" y="281"/>
                    <a:pt x="217" y="286"/>
                  </a:cubicBezTo>
                  <a:cubicBezTo>
                    <a:pt x="216" y="286"/>
                    <a:pt x="193" y="279"/>
                    <a:pt x="189" y="279"/>
                  </a:cubicBezTo>
                  <a:cubicBezTo>
                    <a:pt x="197" y="289"/>
                    <a:pt x="215" y="293"/>
                    <a:pt x="227" y="294"/>
                  </a:cubicBezTo>
                  <a:cubicBezTo>
                    <a:pt x="220" y="304"/>
                    <a:pt x="221" y="320"/>
                    <a:pt x="207" y="318"/>
                  </a:cubicBezTo>
                  <a:cubicBezTo>
                    <a:pt x="201" y="325"/>
                    <a:pt x="193" y="334"/>
                    <a:pt x="193" y="346"/>
                  </a:cubicBezTo>
                  <a:cubicBezTo>
                    <a:pt x="195" y="346"/>
                    <a:pt x="197" y="346"/>
                    <a:pt x="199" y="346"/>
                  </a:cubicBezTo>
                  <a:cubicBezTo>
                    <a:pt x="193" y="361"/>
                    <a:pt x="210" y="371"/>
                    <a:pt x="212" y="386"/>
                  </a:cubicBezTo>
                  <a:cubicBezTo>
                    <a:pt x="217" y="384"/>
                    <a:pt x="220" y="387"/>
                    <a:pt x="224" y="387"/>
                  </a:cubicBezTo>
                  <a:cubicBezTo>
                    <a:pt x="210" y="400"/>
                    <a:pt x="241" y="435"/>
                    <a:pt x="254" y="440"/>
                  </a:cubicBezTo>
                  <a:cubicBezTo>
                    <a:pt x="256" y="442"/>
                    <a:pt x="263" y="435"/>
                    <a:pt x="267" y="437"/>
                  </a:cubicBezTo>
                  <a:cubicBezTo>
                    <a:pt x="272" y="440"/>
                    <a:pt x="274" y="446"/>
                    <a:pt x="278" y="447"/>
                  </a:cubicBezTo>
                  <a:cubicBezTo>
                    <a:pt x="284" y="449"/>
                    <a:pt x="292" y="455"/>
                    <a:pt x="298" y="450"/>
                  </a:cubicBezTo>
                  <a:cubicBezTo>
                    <a:pt x="307" y="441"/>
                    <a:pt x="306" y="428"/>
                    <a:pt x="308" y="417"/>
                  </a:cubicBezTo>
                  <a:cubicBezTo>
                    <a:pt x="310" y="407"/>
                    <a:pt x="329" y="400"/>
                    <a:pt x="323" y="390"/>
                  </a:cubicBezTo>
                  <a:cubicBezTo>
                    <a:pt x="312" y="374"/>
                    <a:pt x="348" y="364"/>
                    <a:pt x="355" y="354"/>
                  </a:cubicBezTo>
                  <a:cubicBezTo>
                    <a:pt x="355" y="356"/>
                    <a:pt x="355" y="359"/>
                    <a:pt x="355" y="361"/>
                  </a:cubicBezTo>
                  <a:cubicBezTo>
                    <a:pt x="373" y="358"/>
                    <a:pt x="380" y="355"/>
                    <a:pt x="392" y="343"/>
                  </a:cubicBezTo>
                  <a:cubicBezTo>
                    <a:pt x="402" y="333"/>
                    <a:pt x="409" y="321"/>
                    <a:pt x="425" y="321"/>
                  </a:cubicBezTo>
                  <a:cubicBezTo>
                    <a:pt x="456" y="321"/>
                    <a:pt x="479" y="303"/>
                    <a:pt x="505" y="290"/>
                  </a:cubicBezTo>
                  <a:cubicBezTo>
                    <a:pt x="492" y="288"/>
                    <a:pt x="474" y="291"/>
                    <a:pt x="467" y="279"/>
                  </a:cubicBezTo>
                  <a:close/>
                  <a:moveTo>
                    <a:pt x="397" y="45"/>
                  </a:moveTo>
                  <a:cubicBezTo>
                    <a:pt x="407" y="43"/>
                    <a:pt x="425" y="44"/>
                    <a:pt x="443" y="44"/>
                  </a:cubicBezTo>
                  <a:cubicBezTo>
                    <a:pt x="427" y="45"/>
                    <a:pt x="412" y="48"/>
                    <a:pt x="397" y="4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5" name="Freeform 147"/>
            <p:cNvSpPr>
              <a:spLocks/>
            </p:cNvSpPr>
            <p:nvPr/>
          </p:nvSpPr>
          <p:spPr bwMode="auto">
            <a:xfrm>
              <a:off x="1722" y="577"/>
              <a:ext cx="57" cy="39"/>
            </a:xfrm>
            <a:custGeom>
              <a:avLst/>
              <a:gdLst>
                <a:gd name="T0" fmla="*/ 11 w 32"/>
                <a:gd name="T1" fmla="*/ 20 h 22"/>
                <a:gd name="T2" fmla="*/ 32 w 32"/>
                <a:gd name="T3" fmla="*/ 14 h 22"/>
                <a:gd name="T4" fmla="*/ 12 w 32"/>
                <a:gd name="T5" fmla="*/ 1 h 22"/>
                <a:gd name="T6" fmla="*/ 11 w 32"/>
                <a:gd name="T7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22">
                  <a:moveTo>
                    <a:pt x="11" y="20"/>
                  </a:moveTo>
                  <a:cubicBezTo>
                    <a:pt x="19" y="22"/>
                    <a:pt x="27" y="20"/>
                    <a:pt x="32" y="14"/>
                  </a:cubicBezTo>
                  <a:cubicBezTo>
                    <a:pt x="28" y="11"/>
                    <a:pt x="17" y="0"/>
                    <a:pt x="12" y="1"/>
                  </a:cubicBezTo>
                  <a:cubicBezTo>
                    <a:pt x="0" y="4"/>
                    <a:pt x="5" y="15"/>
                    <a:pt x="11" y="2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6" name="Freeform 148"/>
            <p:cNvSpPr>
              <a:spLocks/>
            </p:cNvSpPr>
            <p:nvPr/>
          </p:nvSpPr>
          <p:spPr bwMode="auto">
            <a:xfrm>
              <a:off x="2350" y="403"/>
              <a:ext cx="32" cy="22"/>
            </a:xfrm>
            <a:custGeom>
              <a:avLst/>
              <a:gdLst>
                <a:gd name="T0" fmla="*/ 7 w 18"/>
                <a:gd name="T1" fmla="*/ 12 h 12"/>
                <a:gd name="T2" fmla="*/ 18 w 18"/>
                <a:gd name="T3" fmla="*/ 7 h 12"/>
                <a:gd name="T4" fmla="*/ 7 w 18"/>
                <a:gd name="T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12">
                  <a:moveTo>
                    <a:pt x="7" y="12"/>
                  </a:moveTo>
                  <a:cubicBezTo>
                    <a:pt x="11" y="11"/>
                    <a:pt x="15" y="9"/>
                    <a:pt x="18" y="7"/>
                  </a:cubicBezTo>
                  <a:cubicBezTo>
                    <a:pt x="13" y="2"/>
                    <a:pt x="0" y="0"/>
                    <a:pt x="7" y="1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7" name="Freeform 149"/>
            <p:cNvSpPr>
              <a:spLocks/>
            </p:cNvSpPr>
            <p:nvPr/>
          </p:nvSpPr>
          <p:spPr bwMode="auto">
            <a:xfrm>
              <a:off x="1658" y="1087"/>
              <a:ext cx="123" cy="112"/>
            </a:xfrm>
            <a:custGeom>
              <a:avLst/>
              <a:gdLst>
                <a:gd name="T0" fmla="*/ 23 w 69"/>
                <a:gd name="T1" fmla="*/ 24 h 63"/>
                <a:gd name="T2" fmla="*/ 30 w 69"/>
                <a:gd name="T3" fmla="*/ 0 h 63"/>
                <a:gd name="T4" fmla="*/ 1 w 69"/>
                <a:gd name="T5" fmla="*/ 38 h 63"/>
                <a:gd name="T6" fmla="*/ 1 w 69"/>
                <a:gd name="T7" fmla="*/ 52 h 63"/>
                <a:gd name="T8" fmla="*/ 39 w 69"/>
                <a:gd name="T9" fmla="*/ 52 h 63"/>
                <a:gd name="T10" fmla="*/ 35 w 69"/>
                <a:gd name="T11" fmla="*/ 58 h 63"/>
                <a:gd name="T12" fmla="*/ 47 w 69"/>
                <a:gd name="T13" fmla="*/ 49 h 63"/>
                <a:gd name="T14" fmla="*/ 56 w 69"/>
                <a:gd name="T15" fmla="*/ 63 h 63"/>
                <a:gd name="T16" fmla="*/ 56 w 69"/>
                <a:gd name="T17" fmla="*/ 38 h 63"/>
                <a:gd name="T18" fmla="*/ 52 w 69"/>
                <a:gd name="T19" fmla="*/ 39 h 63"/>
                <a:gd name="T20" fmla="*/ 52 w 69"/>
                <a:gd name="T21" fmla="*/ 28 h 63"/>
                <a:gd name="T22" fmla="*/ 32 w 69"/>
                <a:gd name="T23" fmla="*/ 28 h 63"/>
                <a:gd name="T24" fmla="*/ 34 w 69"/>
                <a:gd name="T25" fmla="*/ 23 h 63"/>
                <a:gd name="T26" fmla="*/ 23 w 69"/>
                <a:gd name="T27" fmla="*/ 24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9" h="63">
                  <a:moveTo>
                    <a:pt x="23" y="24"/>
                  </a:moveTo>
                  <a:cubicBezTo>
                    <a:pt x="26" y="16"/>
                    <a:pt x="32" y="8"/>
                    <a:pt x="30" y="0"/>
                  </a:cubicBezTo>
                  <a:cubicBezTo>
                    <a:pt x="15" y="8"/>
                    <a:pt x="15" y="28"/>
                    <a:pt x="1" y="38"/>
                  </a:cubicBezTo>
                  <a:cubicBezTo>
                    <a:pt x="1" y="43"/>
                    <a:pt x="0" y="47"/>
                    <a:pt x="1" y="52"/>
                  </a:cubicBezTo>
                  <a:cubicBezTo>
                    <a:pt x="12" y="48"/>
                    <a:pt x="27" y="52"/>
                    <a:pt x="39" y="52"/>
                  </a:cubicBezTo>
                  <a:cubicBezTo>
                    <a:pt x="37" y="54"/>
                    <a:pt x="36" y="56"/>
                    <a:pt x="35" y="58"/>
                  </a:cubicBezTo>
                  <a:cubicBezTo>
                    <a:pt x="39" y="54"/>
                    <a:pt x="43" y="53"/>
                    <a:pt x="47" y="49"/>
                  </a:cubicBezTo>
                  <a:cubicBezTo>
                    <a:pt x="49" y="56"/>
                    <a:pt x="52" y="57"/>
                    <a:pt x="56" y="63"/>
                  </a:cubicBezTo>
                  <a:cubicBezTo>
                    <a:pt x="69" y="45"/>
                    <a:pt x="48" y="53"/>
                    <a:pt x="56" y="38"/>
                  </a:cubicBezTo>
                  <a:cubicBezTo>
                    <a:pt x="55" y="39"/>
                    <a:pt x="53" y="39"/>
                    <a:pt x="52" y="39"/>
                  </a:cubicBezTo>
                  <a:cubicBezTo>
                    <a:pt x="53" y="37"/>
                    <a:pt x="53" y="31"/>
                    <a:pt x="52" y="28"/>
                  </a:cubicBezTo>
                  <a:cubicBezTo>
                    <a:pt x="43" y="29"/>
                    <a:pt x="39" y="29"/>
                    <a:pt x="32" y="28"/>
                  </a:cubicBezTo>
                  <a:cubicBezTo>
                    <a:pt x="32" y="25"/>
                    <a:pt x="33" y="25"/>
                    <a:pt x="34" y="23"/>
                  </a:cubicBezTo>
                  <a:cubicBezTo>
                    <a:pt x="29" y="24"/>
                    <a:pt x="28" y="22"/>
                    <a:pt x="23" y="2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8" name="Freeform 150"/>
            <p:cNvSpPr>
              <a:spLocks/>
            </p:cNvSpPr>
            <p:nvPr/>
          </p:nvSpPr>
          <p:spPr bwMode="auto">
            <a:xfrm>
              <a:off x="5048" y="354"/>
              <a:ext cx="156" cy="87"/>
            </a:xfrm>
            <a:custGeom>
              <a:avLst/>
              <a:gdLst>
                <a:gd name="T0" fmla="*/ 72 w 88"/>
                <a:gd name="T1" fmla="*/ 34 h 49"/>
                <a:gd name="T2" fmla="*/ 88 w 88"/>
                <a:gd name="T3" fmla="*/ 22 h 49"/>
                <a:gd name="T4" fmla="*/ 67 w 88"/>
                <a:gd name="T5" fmla="*/ 16 h 49"/>
                <a:gd name="T6" fmla="*/ 48 w 88"/>
                <a:gd name="T7" fmla="*/ 22 h 49"/>
                <a:gd name="T8" fmla="*/ 16 w 88"/>
                <a:gd name="T9" fmla="*/ 18 h 49"/>
                <a:gd name="T10" fmla="*/ 72 w 88"/>
                <a:gd name="T11" fmla="*/ 3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8" h="49">
                  <a:moveTo>
                    <a:pt x="72" y="34"/>
                  </a:moveTo>
                  <a:cubicBezTo>
                    <a:pt x="81" y="35"/>
                    <a:pt x="86" y="31"/>
                    <a:pt x="88" y="22"/>
                  </a:cubicBezTo>
                  <a:cubicBezTo>
                    <a:pt x="81" y="20"/>
                    <a:pt x="74" y="18"/>
                    <a:pt x="67" y="16"/>
                  </a:cubicBezTo>
                  <a:cubicBezTo>
                    <a:pt x="55" y="12"/>
                    <a:pt x="54" y="22"/>
                    <a:pt x="48" y="22"/>
                  </a:cubicBezTo>
                  <a:cubicBezTo>
                    <a:pt x="39" y="22"/>
                    <a:pt x="24" y="0"/>
                    <a:pt x="16" y="18"/>
                  </a:cubicBezTo>
                  <a:cubicBezTo>
                    <a:pt x="0" y="49"/>
                    <a:pt x="59" y="36"/>
                    <a:pt x="72" y="3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199" name="Freeform 151"/>
            <p:cNvSpPr>
              <a:spLocks/>
            </p:cNvSpPr>
            <p:nvPr/>
          </p:nvSpPr>
          <p:spPr bwMode="auto">
            <a:xfrm>
              <a:off x="1410" y="1323"/>
              <a:ext cx="16" cy="2"/>
            </a:xfrm>
            <a:custGeom>
              <a:avLst/>
              <a:gdLst>
                <a:gd name="T0" fmla="*/ 9 w 9"/>
                <a:gd name="T1" fmla="*/ 0 h 1"/>
                <a:gd name="T2" fmla="*/ 0 w 9"/>
                <a:gd name="T3" fmla="*/ 1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cubicBezTo>
                    <a:pt x="6" y="0"/>
                    <a:pt x="3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3" y="1"/>
                    <a:pt x="6" y="0"/>
                    <a:pt x="9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0" name="Freeform 152"/>
            <p:cNvSpPr>
              <a:spLocks noEditPoints="1"/>
            </p:cNvSpPr>
            <p:nvPr/>
          </p:nvSpPr>
          <p:spPr bwMode="auto">
            <a:xfrm>
              <a:off x="-237" y="528"/>
              <a:ext cx="2339" cy="2646"/>
            </a:xfrm>
            <a:custGeom>
              <a:avLst/>
              <a:gdLst>
                <a:gd name="T0" fmla="*/ 1165 w 1319"/>
                <a:gd name="T1" fmla="*/ 892 h 1491"/>
                <a:gd name="T2" fmla="*/ 1156 w 1319"/>
                <a:gd name="T3" fmla="*/ 869 h 1491"/>
                <a:gd name="T4" fmla="*/ 1038 w 1319"/>
                <a:gd name="T5" fmla="*/ 770 h 1491"/>
                <a:gd name="T6" fmla="*/ 951 w 1319"/>
                <a:gd name="T7" fmla="*/ 758 h 1491"/>
                <a:gd name="T8" fmla="*/ 827 w 1319"/>
                <a:gd name="T9" fmla="*/ 742 h 1491"/>
                <a:gd name="T10" fmla="*/ 787 w 1319"/>
                <a:gd name="T11" fmla="*/ 696 h 1491"/>
                <a:gd name="T12" fmla="*/ 699 w 1319"/>
                <a:gd name="T13" fmla="*/ 590 h 1491"/>
                <a:gd name="T14" fmla="*/ 807 w 1319"/>
                <a:gd name="T15" fmla="*/ 574 h 1491"/>
                <a:gd name="T16" fmla="*/ 885 w 1319"/>
                <a:gd name="T17" fmla="*/ 528 h 1491"/>
                <a:gd name="T18" fmla="*/ 900 w 1319"/>
                <a:gd name="T19" fmla="*/ 472 h 1491"/>
                <a:gd name="T20" fmla="*/ 928 w 1319"/>
                <a:gd name="T21" fmla="*/ 446 h 1491"/>
                <a:gd name="T22" fmla="*/ 989 w 1319"/>
                <a:gd name="T23" fmla="*/ 398 h 1491"/>
                <a:gd name="T24" fmla="*/ 1017 w 1319"/>
                <a:gd name="T25" fmla="*/ 362 h 1491"/>
                <a:gd name="T26" fmla="*/ 1046 w 1319"/>
                <a:gd name="T27" fmla="*/ 333 h 1491"/>
                <a:gd name="T28" fmla="*/ 1056 w 1319"/>
                <a:gd name="T29" fmla="*/ 265 h 1491"/>
                <a:gd name="T30" fmla="*/ 952 w 1319"/>
                <a:gd name="T31" fmla="*/ 183 h 1491"/>
                <a:gd name="T32" fmla="*/ 892 w 1319"/>
                <a:gd name="T33" fmla="*/ 249 h 1491"/>
                <a:gd name="T34" fmla="*/ 820 w 1319"/>
                <a:gd name="T35" fmla="*/ 263 h 1491"/>
                <a:gd name="T36" fmla="*/ 714 w 1319"/>
                <a:gd name="T37" fmla="*/ 221 h 1491"/>
                <a:gd name="T38" fmla="*/ 793 w 1319"/>
                <a:gd name="T39" fmla="*/ 124 h 1491"/>
                <a:gd name="T40" fmla="*/ 811 w 1319"/>
                <a:gd name="T41" fmla="*/ 59 h 1491"/>
                <a:gd name="T42" fmla="*/ 735 w 1319"/>
                <a:gd name="T43" fmla="*/ 42 h 1491"/>
                <a:gd name="T44" fmla="*/ 719 w 1319"/>
                <a:gd name="T45" fmla="*/ 61 h 1491"/>
                <a:gd name="T46" fmla="*/ 577 w 1319"/>
                <a:gd name="T47" fmla="*/ 65 h 1491"/>
                <a:gd name="T48" fmla="*/ 522 w 1319"/>
                <a:gd name="T49" fmla="*/ 67 h 1491"/>
                <a:gd name="T50" fmla="*/ 358 w 1319"/>
                <a:gd name="T51" fmla="*/ 37 h 1491"/>
                <a:gd name="T52" fmla="*/ 220 w 1319"/>
                <a:gd name="T53" fmla="*/ 38 h 1491"/>
                <a:gd name="T54" fmla="*/ 37 w 1319"/>
                <a:gd name="T55" fmla="*/ 61 h 1491"/>
                <a:gd name="T56" fmla="*/ 13 w 1319"/>
                <a:gd name="T57" fmla="*/ 116 h 1491"/>
                <a:gd name="T58" fmla="*/ 71 w 1319"/>
                <a:gd name="T59" fmla="*/ 143 h 1491"/>
                <a:gd name="T60" fmla="*/ 62 w 1319"/>
                <a:gd name="T61" fmla="*/ 222 h 1491"/>
                <a:gd name="T62" fmla="*/ 78 w 1319"/>
                <a:gd name="T63" fmla="*/ 254 h 1491"/>
                <a:gd name="T64" fmla="*/ 153 w 1319"/>
                <a:gd name="T65" fmla="*/ 210 h 1491"/>
                <a:gd name="T66" fmla="*/ 305 w 1319"/>
                <a:gd name="T67" fmla="*/ 221 h 1491"/>
                <a:gd name="T68" fmla="*/ 345 w 1319"/>
                <a:gd name="T69" fmla="*/ 260 h 1491"/>
                <a:gd name="T70" fmla="*/ 361 w 1319"/>
                <a:gd name="T71" fmla="*/ 271 h 1491"/>
                <a:gd name="T72" fmla="*/ 438 w 1319"/>
                <a:gd name="T73" fmla="*/ 367 h 1491"/>
                <a:gd name="T74" fmla="*/ 445 w 1319"/>
                <a:gd name="T75" fmla="*/ 491 h 1491"/>
                <a:gd name="T76" fmla="*/ 546 w 1319"/>
                <a:gd name="T77" fmla="*/ 623 h 1491"/>
                <a:gd name="T78" fmla="*/ 543 w 1319"/>
                <a:gd name="T79" fmla="*/ 585 h 1491"/>
                <a:gd name="T80" fmla="*/ 656 w 1319"/>
                <a:gd name="T81" fmla="*/ 707 h 1491"/>
                <a:gd name="T82" fmla="*/ 810 w 1319"/>
                <a:gd name="T83" fmla="*/ 783 h 1491"/>
                <a:gd name="T84" fmla="*/ 890 w 1319"/>
                <a:gd name="T85" fmla="*/ 840 h 1491"/>
                <a:gd name="T86" fmla="*/ 947 w 1319"/>
                <a:gd name="T87" fmla="*/ 1053 h 1491"/>
                <a:gd name="T88" fmla="*/ 930 w 1319"/>
                <a:gd name="T89" fmla="*/ 1287 h 1491"/>
                <a:gd name="T90" fmla="*/ 928 w 1319"/>
                <a:gd name="T91" fmla="*/ 1318 h 1491"/>
                <a:gd name="T92" fmla="*/ 913 w 1319"/>
                <a:gd name="T93" fmla="*/ 1412 h 1491"/>
                <a:gd name="T94" fmla="*/ 987 w 1319"/>
                <a:gd name="T95" fmla="*/ 1489 h 1491"/>
                <a:gd name="T96" fmla="*/ 1008 w 1319"/>
                <a:gd name="T97" fmla="*/ 1389 h 1491"/>
                <a:gd name="T98" fmla="*/ 1019 w 1319"/>
                <a:gd name="T99" fmla="*/ 1326 h 1491"/>
                <a:gd name="T100" fmla="*/ 1080 w 1319"/>
                <a:gd name="T101" fmla="*/ 1231 h 1491"/>
                <a:gd name="T102" fmla="*/ 1221 w 1319"/>
                <a:gd name="T103" fmla="*/ 1103 h 1491"/>
                <a:gd name="T104" fmla="*/ 1268 w 1319"/>
                <a:gd name="T105" fmla="*/ 1022 h 1491"/>
                <a:gd name="T106" fmla="*/ 862 w 1319"/>
                <a:gd name="T107" fmla="*/ 431 h 1491"/>
                <a:gd name="T108" fmla="*/ 868 w 1319"/>
                <a:gd name="T109" fmla="*/ 418 h 1491"/>
                <a:gd name="T110" fmla="*/ 813 w 1319"/>
                <a:gd name="T111" fmla="*/ 367 h 1491"/>
                <a:gd name="T112" fmla="*/ 828 w 1319"/>
                <a:gd name="T113" fmla="*/ 411 h 1491"/>
                <a:gd name="T114" fmla="*/ 823 w 1319"/>
                <a:gd name="T115" fmla="*/ 387 h 1491"/>
                <a:gd name="T116" fmla="*/ 743 w 1319"/>
                <a:gd name="T117" fmla="*/ 379 h 1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19" h="1491">
                  <a:moveTo>
                    <a:pt x="1301" y="925"/>
                  </a:moveTo>
                  <a:cubicBezTo>
                    <a:pt x="1282" y="928"/>
                    <a:pt x="1275" y="906"/>
                    <a:pt x="1262" y="908"/>
                  </a:cubicBezTo>
                  <a:cubicBezTo>
                    <a:pt x="1249" y="910"/>
                    <a:pt x="1230" y="892"/>
                    <a:pt x="1217" y="906"/>
                  </a:cubicBezTo>
                  <a:cubicBezTo>
                    <a:pt x="1212" y="881"/>
                    <a:pt x="1179" y="879"/>
                    <a:pt x="1166" y="900"/>
                  </a:cubicBezTo>
                  <a:cubicBezTo>
                    <a:pt x="1166" y="898"/>
                    <a:pt x="1165" y="895"/>
                    <a:pt x="1165" y="892"/>
                  </a:cubicBezTo>
                  <a:cubicBezTo>
                    <a:pt x="1154" y="898"/>
                    <a:pt x="1145" y="890"/>
                    <a:pt x="1148" y="879"/>
                  </a:cubicBezTo>
                  <a:cubicBezTo>
                    <a:pt x="1148" y="876"/>
                    <a:pt x="1151" y="874"/>
                    <a:pt x="1153" y="872"/>
                  </a:cubicBezTo>
                  <a:cubicBezTo>
                    <a:pt x="1150" y="880"/>
                    <a:pt x="1163" y="889"/>
                    <a:pt x="1171" y="881"/>
                  </a:cubicBezTo>
                  <a:cubicBezTo>
                    <a:pt x="1180" y="872"/>
                    <a:pt x="1166" y="868"/>
                    <a:pt x="1159" y="867"/>
                  </a:cubicBezTo>
                  <a:cubicBezTo>
                    <a:pt x="1158" y="868"/>
                    <a:pt x="1157" y="868"/>
                    <a:pt x="1156" y="869"/>
                  </a:cubicBezTo>
                  <a:cubicBezTo>
                    <a:pt x="1157" y="859"/>
                    <a:pt x="1154" y="865"/>
                    <a:pt x="1152" y="857"/>
                  </a:cubicBezTo>
                  <a:cubicBezTo>
                    <a:pt x="1149" y="836"/>
                    <a:pt x="1139" y="831"/>
                    <a:pt x="1125" y="822"/>
                  </a:cubicBezTo>
                  <a:cubicBezTo>
                    <a:pt x="1115" y="815"/>
                    <a:pt x="1105" y="818"/>
                    <a:pt x="1093" y="816"/>
                  </a:cubicBezTo>
                  <a:cubicBezTo>
                    <a:pt x="1081" y="815"/>
                    <a:pt x="1080" y="806"/>
                    <a:pt x="1071" y="802"/>
                  </a:cubicBezTo>
                  <a:cubicBezTo>
                    <a:pt x="1063" y="798"/>
                    <a:pt x="1026" y="777"/>
                    <a:pt x="1038" y="770"/>
                  </a:cubicBezTo>
                  <a:cubicBezTo>
                    <a:pt x="1025" y="773"/>
                    <a:pt x="1010" y="776"/>
                    <a:pt x="996" y="773"/>
                  </a:cubicBezTo>
                  <a:cubicBezTo>
                    <a:pt x="982" y="770"/>
                    <a:pt x="977" y="766"/>
                    <a:pt x="960" y="759"/>
                  </a:cubicBezTo>
                  <a:cubicBezTo>
                    <a:pt x="963" y="762"/>
                    <a:pt x="965" y="764"/>
                    <a:pt x="967" y="766"/>
                  </a:cubicBezTo>
                  <a:cubicBezTo>
                    <a:pt x="947" y="754"/>
                    <a:pt x="952" y="779"/>
                    <a:pt x="950" y="785"/>
                  </a:cubicBezTo>
                  <a:cubicBezTo>
                    <a:pt x="940" y="777"/>
                    <a:pt x="945" y="767"/>
                    <a:pt x="951" y="758"/>
                  </a:cubicBezTo>
                  <a:cubicBezTo>
                    <a:pt x="943" y="761"/>
                    <a:pt x="932" y="762"/>
                    <a:pt x="922" y="766"/>
                  </a:cubicBezTo>
                  <a:cubicBezTo>
                    <a:pt x="908" y="772"/>
                    <a:pt x="905" y="787"/>
                    <a:pt x="895" y="789"/>
                  </a:cubicBezTo>
                  <a:cubicBezTo>
                    <a:pt x="896" y="793"/>
                    <a:pt x="897" y="791"/>
                    <a:pt x="896" y="796"/>
                  </a:cubicBezTo>
                  <a:cubicBezTo>
                    <a:pt x="880" y="781"/>
                    <a:pt x="873" y="784"/>
                    <a:pt x="853" y="787"/>
                  </a:cubicBezTo>
                  <a:cubicBezTo>
                    <a:pt x="825" y="790"/>
                    <a:pt x="831" y="757"/>
                    <a:pt x="827" y="742"/>
                  </a:cubicBezTo>
                  <a:cubicBezTo>
                    <a:pt x="826" y="735"/>
                    <a:pt x="836" y="727"/>
                    <a:pt x="825" y="725"/>
                  </a:cubicBezTo>
                  <a:cubicBezTo>
                    <a:pt x="814" y="722"/>
                    <a:pt x="808" y="717"/>
                    <a:pt x="796" y="717"/>
                  </a:cubicBezTo>
                  <a:cubicBezTo>
                    <a:pt x="788" y="717"/>
                    <a:pt x="778" y="728"/>
                    <a:pt x="774" y="717"/>
                  </a:cubicBezTo>
                  <a:cubicBezTo>
                    <a:pt x="772" y="712"/>
                    <a:pt x="790" y="705"/>
                    <a:pt x="782" y="692"/>
                  </a:cubicBezTo>
                  <a:cubicBezTo>
                    <a:pt x="784" y="693"/>
                    <a:pt x="785" y="693"/>
                    <a:pt x="787" y="696"/>
                  </a:cubicBezTo>
                  <a:cubicBezTo>
                    <a:pt x="785" y="683"/>
                    <a:pt x="791" y="673"/>
                    <a:pt x="795" y="662"/>
                  </a:cubicBezTo>
                  <a:cubicBezTo>
                    <a:pt x="773" y="666"/>
                    <a:pt x="770" y="663"/>
                    <a:pt x="755" y="680"/>
                  </a:cubicBezTo>
                  <a:cubicBezTo>
                    <a:pt x="745" y="691"/>
                    <a:pt x="736" y="702"/>
                    <a:pt x="716" y="691"/>
                  </a:cubicBezTo>
                  <a:cubicBezTo>
                    <a:pt x="686" y="676"/>
                    <a:pt x="684" y="631"/>
                    <a:pt x="694" y="613"/>
                  </a:cubicBezTo>
                  <a:cubicBezTo>
                    <a:pt x="682" y="603"/>
                    <a:pt x="692" y="598"/>
                    <a:pt x="699" y="590"/>
                  </a:cubicBezTo>
                  <a:cubicBezTo>
                    <a:pt x="705" y="584"/>
                    <a:pt x="712" y="591"/>
                    <a:pt x="714" y="582"/>
                  </a:cubicBezTo>
                  <a:cubicBezTo>
                    <a:pt x="715" y="575"/>
                    <a:pt x="720" y="575"/>
                    <a:pt x="726" y="572"/>
                  </a:cubicBezTo>
                  <a:cubicBezTo>
                    <a:pt x="730" y="569"/>
                    <a:pt x="785" y="592"/>
                    <a:pt x="766" y="568"/>
                  </a:cubicBezTo>
                  <a:cubicBezTo>
                    <a:pt x="774" y="567"/>
                    <a:pt x="781" y="567"/>
                    <a:pt x="785" y="571"/>
                  </a:cubicBezTo>
                  <a:cubicBezTo>
                    <a:pt x="794" y="562"/>
                    <a:pt x="799" y="569"/>
                    <a:pt x="807" y="574"/>
                  </a:cubicBezTo>
                  <a:cubicBezTo>
                    <a:pt x="816" y="579"/>
                    <a:pt x="825" y="566"/>
                    <a:pt x="832" y="578"/>
                  </a:cubicBezTo>
                  <a:cubicBezTo>
                    <a:pt x="836" y="586"/>
                    <a:pt x="831" y="594"/>
                    <a:pt x="835" y="602"/>
                  </a:cubicBezTo>
                  <a:cubicBezTo>
                    <a:pt x="838" y="610"/>
                    <a:pt x="850" y="614"/>
                    <a:pt x="854" y="623"/>
                  </a:cubicBezTo>
                  <a:cubicBezTo>
                    <a:pt x="872" y="606"/>
                    <a:pt x="851" y="594"/>
                    <a:pt x="848" y="577"/>
                  </a:cubicBezTo>
                  <a:cubicBezTo>
                    <a:pt x="841" y="545"/>
                    <a:pt x="864" y="542"/>
                    <a:pt x="885" y="528"/>
                  </a:cubicBezTo>
                  <a:cubicBezTo>
                    <a:pt x="884" y="520"/>
                    <a:pt x="897" y="522"/>
                    <a:pt x="902" y="514"/>
                  </a:cubicBezTo>
                  <a:cubicBezTo>
                    <a:pt x="900" y="514"/>
                    <a:pt x="898" y="513"/>
                    <a:pt x="895" y="513"/>
                  </a:cubicBezTo>
                  <a:cubicBezTo>
                    <a:pt x="899" y="510"/>
                    <a:pt x="900" y="507"/>
                    <a:pt x="906" y="505"/>
                  </a:cubicBezTo>
                  <a:cubicBezTo>
                    <a:pt x="904" y="504"/>
                    <a:pt x="902" y="503"/>
                    <a:pt x="900" y="502"/>
                  </a:cubicBezTo>
                  <a:cubicBezTo>
                    <a:pt x="903" y="492"/>
                    <a:pt x="898" y="483"/>
                    <a:pt x="900" y="472"/>
                  </a:cubicBezTo>
                  <a:cubicBezTo>
                    <a:pt x="902" y="479"/>
                    <a:pt x="903" y="486"/>
                    <a:pt x="904" y="492"/>
                  </a:cubicBezTo>
                  <a:cubicBezTo>
                    <a:pt x="910" y="485"/>
                    <a:pt x="912" y="477"/>
                    <a:pt x="909" y="469"/>
                  </a:cubicBezTo>
                  <a:cubicBezTo>
                    <a:pt x="918" y="470"/>
                    <a:pt x="930" y="458"/>
                    <a:pt x="919" y="451"/>
                  </a:cubicBezTo>
                  <a:cubicBezTo>
                    <a:pt x="922" y="451"/>
                    <a:pt x="926" y="450"/>
                    <a:pt x="929" y="449"/>
                  </a:cubicBezTo>
                  <a:cubicBezTo>
                    <a:pt x="929" y="448"/>
                    <a:pt x="929" y="447"/>
                    <a:pt x="928" y="446"/>
                  </a:cubicBezTo>
                  <a:cubicBezTo>
                    <a:pt x="939" y="444"/>
                    <a:pt x="952" y="435"/>
                    <a:pt x="963" y="438"/>
                  </a:cubicBezTo>
                  <a:cubicBezTo>
                    <a:pt x="954" y="437"/>
                    <a:pt x="949" y="421"/>
                    <a:pt x="960" y="417"/>
                  </a:cubicBezTo>
                  <a:cubicBezTo>
                    <a:pt x="964" y="416"/>
                    <a:pt x="967" y="414"/>
                    <a:pt x="968" y="410"/>
                  </a:cubicBezTo>
                  <a:cubicBezTo>
                    <a:pt x="974" y="400"/>
                    <a:pt x="973" y="413"/>
                    <a:pt x="980" y="408"/>
                  </a:cubicBezTo>
                  <a:cubicBezTo>
                    <a:pt x="988" y="403"/>
                    <a:pt x="990" y="402"/>
                    <a:pt x="989" y="398"/>
                  </a:cubicBezTo>
                  <a:cubicBezTo>
                    <a:pt x="998" y="400"/>
                    <a:pt x="1008" y="393"/>
                    <a:pt x="1016" y="387"/>
                  </a:cubicBezTo>
                  <a:cubicBezTo>
                    <a:pt x="1017" y="390"/>
                    <a:pt x="1018" y="393"/>
                    <a:pt x="1019" y="396"/>
                  </a:cubicBezTo>
                  <a:cubicBezTo>
                    <a:pt x="1005" y="391"/>
                    <a:pt x="999" y="409"/>
                    <a:pt x="1006" y="420"/>
                  </a:cubicBezTo>
                  <a:cubicBezTo>
                    <a:pt x="1015" y="406"/>
                    <a:pt x="1034" y="404"/>
                    <a:pt x="1046" y="393"/>
                  </a:cubicBezTo>
                  <a:cubicBezTo>
                    <a:pt x="1036" y="390"/>
                    <a:pt x="998" y="378"/>
                    <a:pt x="1017" y="362"/>
                  </a:cubicBezTo>
                  <a:cubicBezTo>
                    <a:pt x="1013" y="362"/>
                    <a:pt x="1009" y="361"/>
                    <a:pt x="1005" y="362"/>
                  </a:cubicBezTo>
                  <a:cubicBezTo>
                    <a:pt x="1012" y="360"/>
                    <a:pt x="1015" y="355"/>
                    <a:pt x="1020" y="350"/>
                  </a:cubicBezTo>
                  <a:cubicBezTo>
                    <a:pt x="1001" y="337"/>
                    <a:pt x="987" y="353"/>
                    <a:pt x="970" y="357"/>
                  </a:cubicBezTo>
                  <a:cubicBezTo>
                    <a:pt x="982" y="351"/>
                    <a:pt x="987" y="342"/>
                    <a:pt x="998" y="336"/>
                  </a:cubicBezTo>
                  <a:cubicBezTo>
                    <a:pt x="1011" y="328"/>
                    <a:pt x="1030" y="329"/>
                    <a:pt x="1046" y="333"/>
                  </a:cubicBezTo>
                  <a:cubicBezTo>
                    <a:pt x="1059" y="337"/>
                    <a:pt x="1077" y="316"/>
                    <a:pt x="1091" y="314"/>
                  </a:cubicBezTo>
                  <a:cubicBezTo>
                    <a:pt x="1111" y="311"/>
                    <a:pt x="1095" y="291"/>
                    <a:pt x="1090" y="281"/>
                  </a:cubicBezTo>
                  <a:cubicBezTo>
                    <a:pt x="1082" y="289"/>
                    <a:pt x="1065" y="292"/>
                    <a:pt x="1056" y="288"/>
                  </a:cubicBezTo>
                  <a:cubicBezTo>
                    <a:pt x="1066" y="284"/>
                    <a:pt x="1077" y="283"/>
                    <a:pt x="1084" y="275"/>
                  </a:cubicBezTo>
                  <a:cubicBezTo>
                    <a:pt x="1076" y="269"/>
                    <a:pt x="1065" y="270"/>
                    <a:pt x="1056" y="265"/>
                  </a:cubicBezTo>
                  <a:cubicBezTo>
                    <a:pt x="1055" y="265"/>
                    <a:pt x="1059" y="256"/>
                    <a:pt x="1056" y="253"/>
                  </a:cubicBezTo>
                  <a:cubicBezTo>
                    <a:pt x="1051" y="249"/>
                    <a:pt x="1043" y="256"/>
                    <a:pt x="1037" y="248"/>
                  </a:cubicBezTo>
                  <a:cubicBezTo>
                    <a:pt x="1053" y="240"/>
                    <a:pt x="1020" y="197"/>
                    <a:pt x="1012" y="191"/>
                  </a:cubicBezTo>
                  <a:cubicBezTo>
                    <a:pt x="1004" y="205"/>
                    <a:pt x="996" y="222"/>
                    <a:pt x="980" y="216"/>
                  </a:cubicBezTo>
                  <a:cubicBezTo>
                    <a:pt x="965" y="209"/>
                    <a:pt x="967" y="185"/>
                    <a:pt x="952" y="183"/>
                  </a:cubicBezTo>
                  <a:cubicBezTo>
                    <a:pt x="944" y="182"/>
                    <a:pt x="945" y="173"/>
                    <a:pt x="937" y="168"/>
                  </a:cubicBezTo>
                  <a:cubicBezTo>
                    <a:pt x="926" y="162"/>
                    <a:pt x="923" y="167"/>
                    <a:pt x="913" y="165"/>
                  </a:cubicBezTo>
                  <a:cubicBezTo>
                    <a:pt x="906" y="164"/>
                    <a:pt x="858" y="158"/>
                    <a:pt x="885" y="174"/>
                  </a:cubicBezTo>
                  <a:cubicBezTo>
                    <a:pt x="865" y="182"/>
                    <a:pt x="897" y="207"/>
                    <a:pt x="870" y="212"/>
                  </a:cubicBezTo>
                  <a:cubicBezTo>
                    <a:pt x="882" y="224"/>
                    <a:pt x="885" y="234"/>
                    <a:pt x="892" y="249"/>
                  </a:cubicBezTo>
                  <a:cubicBezTo>
                    <a:pt x="900" y="267"/>
                    <a:pt x="859" y="268"/>
                    <a:pt x="866" y="279"/>
                  </a:cubicBezTo>
                  <a:cubicBezTo>
                    <a:pt x="874" y="291"/>
                    <a:pt x="884" y="304"/>
                    <a:pt x="870" y="316"/>
                  </a:cubicBezTo>
                  <a:cubicBezTo>
                    <a:pt x="857" y="327"/>
                    <a:pt x="840" y="306"/>
                    <a:pt x="837" y="292"/>
                  </a:cubicBezTo>
                  <a:cubicBezTo>
                    <a:pt x="835" y="284"/>
                    <a:pt x="845" y="282"/>
                    <a:pt x="838" y="272"/>
                  </a:cubicBezTo>
                  <a:cubicBezTo>
                    <a:pt x="837" y="269"/>
                    <a:pt x="823" y="264"/>
                    <a:pt x="820" y="263"/>
                  </a:cubicBezTo>
                  <a:cubicBezTo>
                    <a:pt x="814" y="261"/>
                    <a:pt x="803" y="259"/>
                    <a:pt x="797" y="258"/>
                  </a:cubicBezTo>
                  <a:cubicBezTo>
                    <a:pt x="786" y="255"/>
                    <a:pt x="784" y="249"/>
                    <a:pt x="775" y="246"/>
                  </a:cubicBezTo>
                  <a:cubicBezTo>
                    <a:pt x="769" y="243"/>
                    <a:pt x="762" y="244"/>
                    <a:pt x="754" y="240"/>
                  </a:cubicBezTo>
                  <a:cubicBezTo>
                    <a:pt x="750" y="238"/>
                    <a:pt x="742" y="244"/>
                    <a:pt x="739" y="242"/>
                  </a:cubicBezTo>
                  <a:cubicBezTo>
                    <a:pt x="728" y="234"/>
                    <a:pt x="737" y="204"/>
                    <a:pt x="714" y="221"/>
                  </a:cubicBezTo>
                  <a:cubicBezTo>
                    <a:pt x="715" y="206"/>
                    <a:pt x="715" y="192"/>
                    <a:pt x="723" y="179"/>
                  </a:cubicBezTo>
                  <a:cubicBezTo>
                    <a:pt x="732" y="163"/>
                    <a:pt x="745" y="160"/>
                    <a:pt x="758" y="150"/>
                  </a:cubicBezTo>
                  <a:cubicBezTo>
                    <a:pt x="751" y="148"/>
                    <a:pt x="744" y="145"/>
                    <a:pt x="737" y="141"/>
                  </a:cubicBezTo>
                  <a:cubicBezTo>
                    <a:pt x="748" y="142"/>
                    <a:pt x="756" y="142"/>
                    <a:pt x="766" y="139"/>
                  </a:cubicBezTo>
                  <a:cubicBezTo>
                    <a:pt x="775" y="135"/>
                    <a:pt x="782" y="127"/>
                    <a:pt x="793" y="124"/>
                  </a:cubicBezTo>
                  <a:cubicBezTo>
                    <a:pt x="784" y="115"/>
                    <a:pt x="768" y="120"/>
                    <a:pt x="762" y="106"/>
                  </a:cubicBezTo>
                  <a:cubicBezTo>
                    <a:pt x="769" y="107"/>
                    <a:pt x="783" y="119"/>
                    <a:pt x="787" y="116"/>
                  </a:cubicBezTo>
                  <a:cubicBezTo>
                    <a:pt x="795" y="109"/>
                    <a:pt x="808" y="105"/>
                    <a:pt x="798" y="95"/>
                  </a:cubicBezTo>
                  <a:cubicBezTo>
                    <a:pt x="840" y="128"/>
                    <a:pt x="867" y="45"/>
                    <a:pt x="824" y="42"/>
                  </a:cubicBezTo>
                  <a:cubicBezTo>
                    <a:pt x="803" y="40"/>
                    <a:pt x="817" y="55"/>
                    <a:pt x="811" y="59"/>
                  </a:cubicBezTo>
                  <a:cubicBezTo>
                    <a:pt x="803" y="64"/>
                    <a:pt x="799" y="82"/>
                    <a:pt x="793" y="82"/>
                  </a:cubicBezTo>
                  <a:cubicBezTo>
                    <a:pt x="772" y="84"/>
                    <a:pt x="782" y="30"/>
                    <a:pt x="757" y="65"/>
                  </a:cubicBezTo>
                  <a:cubicBezTo>
                    <a:pt x="754" y="57"/>
                    <a:pt x="753" y="58"/>
                    <a:pt x="749" y="51"/>
                  </a:cubicBezTo>
                  <a:cubicBezTo>
                    <a:pt x="751" y="50"/>
                    <a:pt x="753" y="48"/>
                    <a:pt x="755" y="47"/>
                  </a:cubicBezTo>
                  <a:cubicBezTo>
                    <a:pt x="748" y="46"/>
                    <a:pt x="741" y="44"/>
                    <a:pt x="735" y="42"/>
                  </a:cubicBezTo>
                  <a:cubicBezTo>
                    <a:pt x="738" y="40"/>
                    <a:pt x="740" y="36"/>
                    <a:pt x="744" y="34"/>
                  </a:cubicBezTo>
                  <a:cubicBezTo>
                    <a:pt x="733" y="27"/>
                    <a:pt x="733" y="15"/>
                    <a:pt x="726" y="10"/>
                  </a:cubicBezTo>
                  <a:cubicBezTo>
                    <a:pt x="709" y="0"/>
                    <a:pt x="714" y="17"/>
                    <a:pt x="698" y="17"/>
                  </a:cubicBezTo>
                  <a:cubicBezTo>
                    <a:pt x="699" y="29"/>
                    <a:pt x="698" y="31"/>
                    <a:pt x="705" y="39"/>
                  </a:cubicBezTo>
                  <a:cubicBezTo>
                    <a:pt x="712" y="47"/>
                    <a:pt x="730" y="46"/>
                    <a:pt x="719" y="61"/>
                  </a:cubicBezTo>
                  <a:cubicBezTo>
                    <a:pt x="721" y="60"/>
                    <a:pt x="722" y="59"/>
                    <a:pt x="724" y="59"/>
                  </a:cubicBezTo>
                  <a:cubicBezTo>
                    <a:pt x="717" y="66"/>
                    <a:pt x="709" y="72"/>
                    <a:pt x="709" y="83"/>
                  </a:cubicBezTo>
                  <a:cubicBezTo>
                    <a:pt x="693" y="62"/>
                    <a:pt x="685" y="68"/>
                    <a:pt x="663" y="75"/>
                  </a:cubicBezTo>
                  <a:cubicBezTo>
                    <a:pt x="646" y="80"/>
                    <a:pt x="606" y="76"/>
                    <a:pt x="605" y="53"/>
                  </a:cubicBezTo>
                  <a:cubicBezTo>
                    <a:pt x="595" y="58"/>
                    <a:pt x="585" y="58"/>
                    <a:pt x="577" y="65"/>
                  </a:cubicBezTo>
                  <a:cubicBezTo>
                    <a:pt x="584" y="67"/>
                    <a:pt x="592" y="66"/>
                    <a:pt x="600" y="63"/>
                  </a:cubicBezTo>
                  <a:cubicBezTo>
                    <a:pt x="595" y="73"/>
                    <a:pt x="583" y="73"/>
                    <a:pt x="585" y="86"/>
                  </a:cubicBezTo>
                  <a:cubicBezTo>
                    <a:pt x="573" y="83"/>
                    <a:pt x="568" y="66"/>
                    <a:pt x="552" y="73"/>
                  </a:cubicBezTo>
                  <a:cubicBezTo>
                    <a:pt x="538" y="79"/>
                    <a:pt x="523" y="76"/>
                    <a:pt x="509" y="71"/>
                  </a:cubicBezTo>
                  <a:cubicBezTo>
                    <a:pt x="514" y="71"/>
                    <a:pt x="518" y="68"/>
                    <a:pt x="522" y="67"/>
                  </a:cubicBezTo>
                  <a:cubicBezTo>
                    <a:pt x="515" y="52"/>
                    <a:pt x="481" y="55"/>
                    <a:pt x="466" y="46"/>
                  </a:cubicBezTo>
                  <a:cubicBezTo>
                    <a:pt x="458" y="42"/>
                    <a:pt x="440" y="40"/>
                    <a:pt x="433" y="45"/>
                  </a:cubicBezTo>
                  <a:cubicBezTo>
                    <a:pt x="424" y="51"/>
                    <a:pt x="419" y="33"/>
                    <a:pt x="407" y="47"/>
                  </a:cubicBezTo>
                  <a:cubicBezTo>
                    <a:pt x="403" y="40"/>
                    <a:pt x="396" y="35"/>
                    <a:pt x="389" y="30"/>
                  </a:cubicBezTo>
                  <a:cubicBezTo>
                    <a:pt x="381" y="51"/>
                    <a:pt x="372" y="32"/>
                    <a:pt x="358" y="37"/>
                  </a:cubicBezTo>
                  <a:cubicBezTo>
                    <a:pt x="347" y="41"/>
                    <a:pt x="339" y="57"/>
                    <a:pt x="325" y="44"/>
                  </a:cubicBezTo>
                  <a:cubicBezTo>
                    <a:pt x="317" y="51"/>
                    <a:pt x="323" y="52"/>
                    <a:pt x="310" y="49"/>
                  </a:cubicBezTo>
                  <a:cubicBezTo>
                    <a:pt x="311" y="52"/>
                    <a:pt x="311" y="56"/>
                    <a:pt x="311" y="59"/>
                  </a:cubicBezTo>
                  <a:cubicBezTo>
                    <a:pt x="296" y="53"/>
                    <a:pt x="273" y="47"/>
                    <a:pt x="264" y="44"/>
                  </a:cubicBezTo>
                  <a:cubicBezTo>
                    <a:pt x="249" y="39"/>
                    <a:pt x="236" y="40"/>
                    <a:pt x="220" y="38"/>
                  </a:cubicBezTo>
                  <a:cubicBezTo>
                    <a:pt x="204" y="35"/>
                    <a:pt x="179" y="37"/>
                    <a:pt x="164" y="30"/>
                  </a:cubicBezTo>
                  <a:cubicBezTo>
                    <a:pt x="149" y="24"/>
                    <a:pt x="132" y="16"/>
                    <a:pt x="117" y="25"/>
                  </a:cubicBezTo>
                  <a:cubicBezTo>
                    <a:pt x="115" y="20"/>
                    <a:pt x="110" y="17"/>
                    <a:pt x="108" y="13"/>
                  </a:cubicBezTo>
                  <a:cubicBezTo>
                    <a:pt x="102" y="28"/>
                    <a:pt x="69" y="29"/>
                    <a:pt x="56" y="39"/>
                  </a:cubicBezTo>
                  <a:cubicBezTo>
                    <a:pt x="49" y="44"/>
                    <a:pt x="44" y="57"/>
                    <a:pt x="37" y="61"/>
                  </a:cubicBezTo>
                  <a:cubicBezTo>
                    <a:pt x="27" y="65"/>
                    <a:pt x="17" y="50"/>
                    <a:pt x="11" y="68"/>
                  </a:cubicBezTo>
                  <a:cubicBezTo>
                    <a:pt x="25" y="78"/>
                    <a:pt x="57" y="86"/>
                    <a:pt x="62" y="107"/>
                  </a:cubicBezTo>
                  <a:cubicBezTo>
                    <a:pt x="51" y="107"/>
                    <a:pt x="41" y="98"/>
                    <a:pt x="33" y="98"/>
                  </a:cubicBezTo>
                  <a:cubicBezTo>
                    <a:pt x="22" y="99"/>
                    <a:pt x="13" y="112"/>
                    <a:pt x="0" y="114"/>
                  </a:cubicBezTo>
                  <a:cubicBezTo>
                    <a:pt x="5" y="113"/>
                    <a:pt x="9" y="116"/>
                    <a:pt x="13" y="116"/>
                  </a:cubicBezTo>
                  <a:cubicBezTo>
                    <a:pt x="0" y="134"/>
                    <a:pt x="23" y="132"/>
                    <a:pt x="34" y="133"/>
                  </a:cubicBezTo>
                  <a:cubicBezTo>
                    <a:pt x="49" y="133"/>
                    <a:pt x="54" y="133"/>
                    <a:pt x="69" y="129"/>
                  </a:cubicBezTo>
                  <a:cubicBezTo>
                    <a:pt x="69" y="131"/>
                    <a:pt x="70" y="133"/>
                    <a:pt x="70" y="135"/>
                  </a:cubicBezTo>
                  <a:cubicBezTo>
                    <a:pt x="68" y="135"/>
                    <a:pt x="67" y="136"/>
                    <a:pt x="65" y="136"/>
                  </a:cubicBezTo>
                  <a:cubicBezTo>
                    <a:pt x="67" y="138"/>
                    <a:pt x="69" y="140"/>
                    <a:pt x="71" y="143"/>
                  </a:cubicBezTo>
                  <a:cubicBezTo>
                    <a:pt x="63" y="150"/>
                    <a:pt x="41" y="159"/>
                    <a:pt x="30" y="162"/>
                  </a:cubicBezTo>
                  <a:cubicBezTo>
                    <a:pt x="6" y="168"/>
                    <a:pt x="21" y="179"/>
                    <a:pt x="32" y="191"/>
                  </a:cubicBezTo>
                  <a:cubicBezTo>
                    <a:pt x="29" y="190"/>
                    <a:pt x="27" y="190"/>
                    <a:pt x="24" y="190"/>
                  </a:cubicBezTo>
                  <a:cubicBezTo>
                    <a:pt x="31" y="200"/>
                    <a:pt x="45" y="212"/>
                    <a:pt x="55" y="202"/>
                  </a:cubicBezTo>
                  <a:cubicBezTo>
                    <a:pt x="60" y="208"/>
                    <a:pt x="62" y="215"/>
                    <a:pt x="62" y="222"/>
                  </a:cubicBezTo>
                  <a:cubicBezTo>
                    <a:pt x="65" y="219"/>
                    <a:pt x="69" y="218"/>
                    <a:pt x="71" y="214"/>
                  </a:cubicBezTo>
                  <a:cubicBezTo>
                    <a:pt x="77" y="223"/>
                    <a:pt x="84" y="224"/>
                    <a:pt x="90" y="216"/>
                  </a:cubicBezTo>
                  <a:cubicBezTo>
                    <a:pt x="102" y="229"/>
                    <a:pt x="106" y="211"/>
                    <a:pt x="116" y="217"/>
                  </a:cubicBezTo>
                  <a:cubicBezTo>
                    <a:pt x="108" y="224"/>
                    <a:pt x="109" y="229"/>
                    <a:pt x="101" y="236"/>
                  </a:cubicBezTo>
                  <a:cubicBezTo>
                    <a:pt x="93" y="244"/>
                    <a:pt x="85" y="245"/>
                    <a:pt x="78" y="254"/>
                  </a:cubicBezTo>
                  <a:cubicBezTo>
                    <a:pt x="72" y="260"/>
                    <a:pt x="41" y="275"/>
                    <a:pt x="32" y="278"/>
                  </a:cubicBezTo>
                  <a:cubicBezTo>
                    <a:pt x="51" y="287"/>
                    <a:pt x="96" y="251"/>
                    <a:pt x="111" y="239"/>
                  </a:cubicBezTo>
                  <a:cubicBezTo>
                    <a:pt x="134" y="222"/>
                    <a:pt x="148" y="200"/>
                    <a:pt x="169" y="181"/>
                  </a:cubicBezTo>
                  <a:cubicBezTo>
                    <a:pt x="170" y="182"/>
                    <a:pt x="171" y="184"/>
                    <a:pt x="172" y="185"/>
                  </a:cubicBezTo>
                  <a:cubicBezTo>
                    <a:pt x="164" y="193"/>
                    <a:pt x="157" y="201"/>
                    <a:pt x="153" y="210"/>
                  </a:cubicBezTo>
                  <a:cubicBezTo>
                    <a:pt x="164" y="218"/>
                    <a:pt x="182" y="200"/>
                    <a:pt x="192" y="193"/>
                  </a:cubicBezTo>
                  <a:cubicBezTo>
                    <a:pt x="191" y="191"/>
                    <a:pt x="189" y="190"/>
                    <a:pt x="188" y="188"/>
                  </a:cubicBezTo>
                  <a:cubicBezTo>
                    <a:pt x="204" y="181"/>
                    <a:pt x="212" y="196"/>
                    <a:pt x="227" y="199"/>
                  </a:cubicBezTo>
                  <a:cubicBezTo>
                    <a:pt x="243" y="202"/>
                    <a:pt x="256" y="200"/>
                    <a:pt x="271" y="205"/>
                  </a:cubicBezTo>
                  <a:cubicBezTo>
                    <a:pt x="279" y="208"/>
                    <a:pt x="302" y="224"/>
                    <a:pt x="305" y="221"/>
                  </a:cubicBezTo>
                  <a:cubicBezTo>
                    <a:pt x="314" y="210"/>
                    <a:pt x="325" y="235"/>
                    <a:pt x="326" y="242"/>
                  </a:cubicBezTo>
                  <a:cubicBezTo>
                    <a:pt x="329" y="239"/>
                    <a:pt x="332" y="238"/>
                    <a:pt x="335" y="235"/>
                  </a:cubicBezTo>
                  <a:cubicBezTo>
                    <a:pt x="333" y="238"/>
                    <a:pt x="333" y="242"/>
                    <a:pt x="331" y="245"/>
                  </a:cubicBezTo>
                  <a:cubicBezTo>
                    <a:pt x="336" y="247"/>
                    <a:pt x="348" y="253"/>
                    <a:pt x="345" y="258"/>
                  </a:cubicBezTo>
                  <a:cubicBezTo>
                    <a:pt x="345" y="259"/>
                    <a:pt x="345" y="259"/>
                    <a:pt x="345" y="260"/>
                  </a:cubicBezTo>
                  <a:cubicBezTo>
                    <a:pt x="342" y="253"/>
                    <a:pt x="337" y="249"/>
                    <a:pt x="333" y="260"/>
                  </a:cubicBezTo>
                  <a:cubicBezTo>
                    <a:pt x="335" y="260"/>
                    <a:pt x="338" y="260"/>
                    <a:pt x="340" y="260"/>
                  </a:cubicBezTo>
                  <a:cubicBezTo>
                    <a:pt x="340" y="266"/>
                    <a:pt x="341" y="270"/>
                    <a:pt x="347" y="274"/>
                  </a:cubicBezTo>
                  <a:cubicBezTo>
                    <a:pt x="348" y="272"/>
                    <a:pt x="347" y="269"/>
                    <a:pt x="347" y="266"/>
                  </a:cubicBezTo>
                  <a:cubicBezTo>
                    <a:pt x="351" y="269"/>
                    <a:pt x="359" y="269"/>
                    <a:pt x="361" y="271"/>
                  </a:cubicBezTo>
                  <a:cubicBezTo>
                    <a:pt x="369" y="280"/>
                    <a:pt x="371" y="292"/>
                    <a:pt x="380" y="304"/>
                  </a:cubicBezTo>
                  <a:cubicBezTo>
                    <a:pt x="383" y="307"/>
                    <a:pt x="390" y="307"/>
                    <a:pt x="392" y="310"/>
                  </a:cubicBezTo>
                  <a:cubicBezTo>
                    <a:pt x="394" y="312"/>
                    <a:pt x="391" y="320"/>
                    <a:pt x="393" y="323"/>
                  </a:cubicBezTo>
                  <a:cubicBezTo>
                    <a:pt x="394" y="325"/>
                    <a:pt x="413" y="335"/>
                    <a:pt x="418" y="336"/>
                  </a:cubicBezTo>
                  <a:cubicBezTo>
                    <a:pt x="431" y="341"/>
                    <a:pt x="452" y="354"/>
                    <a:pt x="438" y="367"/>
                  </a:cubicBezTo>
                  <a:cubicBezTo>
                    <a:pt x="433" y="363"/>
                    <a:pt x="427" y="364"/>
                    <a:pt x="424" y="362"/>
                  </a:cubicBezTo>
                  <a:cubicBezTo>
                    <a:pt x="433" y="381"/>
                    <a:pt x="427" y="401"/>
                    <a:pt x="427" y="419"/>
                  </a:cubicBezTo>
                  <a:cubicBezTo>
                    <a:pt x="426" y="436"/>
                    <a:pt x="426" y="456"/>
                    <a:pt x="434" y="471"/>
                  </a:cubicBezTo>
                  <a:cubicBezTo>
                    <a:pt x="435" y="474"/>
                    <a:pt x="442" y="477"/>
                    <a:pt x="445" y="478"/>
                  </a:cubicBezTo>
                  <a:cubicBezTo>
                    <a:pt x="455" y="483"/>
                    <a:pt x="441" y="485"/>
                    <a:pt x="445" y="491"/>
                  </a:cubicBezTo>
                  <a:cubicBezTo>
                    <a:pt x="449" y="498"/>
                    <a:pt x="456" y="504"/>
                    <a:pt x="462" y="511"/>
                  </a:cubicBezTo>
                  <a:cubicBezTo>
                    <a:pt x="472" y="524"/>
                    <a:pt x="484" y="531"/>
                    <a:pt x="498" y="542"/>
                  </a:cubicBezTo>
                  <a:cubicBezTo>
                    <a:pt x="493" y="552"/>
                    <a:pt x="520" y="588"/>
                    <a:pt x="530" y="594"/>
                  </a:cubicBezTo>
                  <a:cubicBezTo>
                    <a:pt x="527" y="596"/>
                    <a:pt x="523" y="597"/>
                    <a:pt x="520" y="598"/>
                  </a:cubicBezTo>
                  <a:cubicBezTo>
                    <a:pt x="531" y="600"/>
                    <a:pt x="546" y="611"/>
                    <a:pt x="546" y="623"/>
                  </a:cubicBezTo>
                  <a:cubicBezTo>
                    <a:pt x="545" y="634"/>
                    <a:pt x="562" y="639"/>
                    <a:pt x="569" y="647"/>
                  </a:cubicBezTo>
                  <a:cubicBezTo>
                    <a:pt x="570" y="646"/>
                    <a:pt x="571" y="644"/>
                    <a:pt x="572" y="643"/>
                  </a:cubicBezTo>
                  <a:cubicBezTo>
                    <a:pt x="558" y="636"/>
                    <a:pt x="545" y="609"/>
                    <a:pt x="539" y="594"/>
                  </a:cubicBezTo>
                  <a:cubicBezTo>
                    <a:pt x="536" y="584"/>
                    <a:pt x="500" y="542"/>
                    <a:pt x="531" y="558"/>
                  </a:cubicBezTo>
                  <a:cubicBezTo>
                    <a:pt x="543" y="564"/>
                    <a:pt x="536" y="577"/>
                    <a:pt x="543" y="585"/>
                  </a:cubicBezTo>
                  <a:cubicBezTo>
                    <a:pt x="548" y="591"/>
                    <a:pt x="561" y="594"/>
                    <a:pt x="562" y="598"/>
                  </a:cubicBezTo>
                  <a:cubicBezTo>
                    <a:pt x="569" y="615"/>
                    <a:pt x="604" y="633"/>
                    <a:pt x="606" y="647"/>
                  </a:cubicBezTo>
                  <a:cubicBezTo>
                    <a:pt x="608" y="659"/>
                    <a:pt x="621" y="661"/>
                    <a:pt x="614" y="674"/>
                  </a:cubicBezTo>
                  <a:cubicBezTo>
                    <a:pt x="610" y="680"/>
                    <a:pt x="627" y="693"/>
                    <a:pt x="632" y="696"/>
                  </a:cubicBezTo>
                  <a:cubicBezTo>
                    <a:pt x="642" y="701"/>
                    <a:pt x="648" y="696"/>
                    <a:pt x="656" y="707"/>
                  </a:cubicBezTo>
                  <a:cubicBezTo>
                    <a:pt x="660" y="711"/>
                    <a:pt x="681" y="714"/>
                    <a:pt x="689" y="717"/>
                  </a:cubicBezTo>
                  <a:cubicBezTo>
                    <a:pt x="698" y="720"/>
                    <a:pt x="707" y="729"/>
                    <a:pt x="714" y="717"/>
                  </a:cubicBezTo>
                  <a:cubicBezTo>
                    <a:pt x="719" y="710"/>
                    <a:pt x="735" y="721"/>
                    <a:pt x="737" y="728"/>
                  </a:cubicBezTo>
                  <a:cubicBezTo>
                    <a:pt x="742" y="740"/>
                    <a:pt x="781" y="747"/>
                    <a:pt x="790" y="745"/>
                  </a:cubicBezTo>
                  <a:cubicBezTo>
                    <a:pt x="796" y="757"/>
                    <a:pt x="810" y="769"/>
                    <a:pt x="810" y="783"/>
                  </a:cubicBezTo>
                  <a:cubicBezTo>
                    <a:pt x="814" y="779"/>
                    <a:pt x="812" y="784"/>
                    <a:pt x="814" y="779"/>
                  </a:cubicBezTo>
                  <a:cubicBezTo>
                    <a:pt x="821" y="782"/>
                    <a:pt x="833" y="786"/>
                    <a:pt x="835" y="795"/>
                  </a:cubicBezTo>
                  <a:cubicBezTo>
                    <a:pt x="834" y="794"/>
                    <a:pt x="853" y="803"/>
                    <a:pt x="857" y="809"/>
                  </a:cubicBezTo>
                  <a:cubicBezTo>
                    <a:pt x="858" y="799"/>
                    <a:pt x="862" y="806"/>
                    <a:pt x="858" y="798"/>
                  </a:cubicBezTo>
                  <a:cubicBezTo>
                    <a:pt x="892" y="772"/>
                    <a:pt x="880" y="828"/>
                    <a:pt x="890" y="840"/>
                  </a:cubicBezTo>
                  <a:cubicBezTo>
                    <a:pt x="882" y="848"/>
                    <a:pt x="834" y="910"/>
                    <a:pt x="867" y="902"/>
                  </a:cubicBezTo>
                  <a:cubicBezTo>
                    <a:pt x="853" y="918"/>
                    <a:pt x="848" y="920"/>
                    <a:pt x="860" y="942"/>
                  </a:cubicBezTo>
                  <a:cubicBezTo>
                    <a:pt x="869" y="955"/>
                    <a:pt x="877" y="968"/>
                    <a:pt x="885" y="984"/>
                  </a:cubicBezTo>
                  <a:cubicBezTo>
                    <a:pt x="892" y="998"/>
                    <a:pt x="897" y="1016"/>
                    <a:pt x="907" y="1029"/>
                  </a:cubicBezTo>
                  <a:cubicBezTo>
                    <a:pt x="918" y="1041"/>
                    <a:pt x="934" y="1044"/>
                    <a:pt x="947" y="1053"/>
                  </a:cubicBezTo>
                  <a:cubicBezTo>
                    <a:pt x="975" y="1071"/>
                    <a:pt x="960" y="1118"/>
                    <a:pt x="955" y="1143"/>
                  </a:cubicBezTo>
                  <a:cubicBezTo>
                    <a:pt x="951" y="1159"/>
                    <a:pt x="946" y="1177"/>
                    <a:pt x="945" y="1193"/>
                  </a:cubicBezTo>
                  <a:cubicBezTo>
                    <a:pt x="945" y="1201"/>
                    <a:pt x="951" y="1212"/>
                    <a:pt x="950" y="1219"/>
                  </a:cubicBezTo>
                  <a:cubicBezTo>
                    <a:pt x="949" y="1229"/>
                    <a:pt x="941" y="1230"/>
                    <a:pt x="945" y="1242"/>
                  </a:cubicBezTo>
                  <a:cubicBezTo>
                    <a:pt x="932" y="1244"/>
                    <a:pt x="932" y="1273"/>
                    <a:pt x="930" y="1287"/>
                  </a:cubicBezTo>
                  <a:cubicBezTo>
                    <a:pt x="930" y="1288"/>
                    <a:pt x="926" y="1305"/>
                    <a:pt x="927" y="1314"/>
                  </a:cubicBezTo>
                  <a:cubicBezTo>
                    <a:pt x="926" y="1313"/>
                    <a:pt x="926" y="1312"/>
                    <a:pt x="925" y="1311"/>
                  </a:cubicBezTo>
                  <a:cubicBezTo>
                    <a:pt x="924" y="1315"/>
                    <a:pt x="922" y="1318"/>
                    <a:pt x="921" y="1322"/>
                  </a:cubicBezTo>
                  <a:cubicBezTo>
                    <a:pt x="923" y="1326"/>
                    <a:pt x="922" y="1330"/>
                    <a:pt x="928" y="1331"/>
                  </a:cubicBezTo>
                  <a:cubicBezTo>
                    <a:pt x="929" y="1326"/>
                    <a:pt x="929" y="1322"/>
                    <a:pt x="928" y="1318"/>
                  </a:cubicBezTo>
                  <a:cubicBezTo>
                    <a:pt x="930" y="1319"/>
                    <a:pt x="932" y="1319"/>
                    <a:pt x="936" y="1316"/>
                  </a:cubicBezTo>
                  <a:cubicBezTo>
                    <a:pt x="939" y="1334"/>
                    <a:pt x="935" y="1356"/>
                    <a:pt x="928" y="1373"/>
                  </a:cubicBezTo>
                  <a:cubicBezTo>
                    <a:pt x="926" y="1370"/>
                    <a:pt x="921" y="1368"/>
                    <a:pt x="918" y="1365"/>
                  </a:cubicBezTo>
                  <a:cubicBezTo>
                    <a:pt x="916" y="1367"/>
                    <a:pt x="914" y="1368"/>
                    <a:pt x="913" y="1369"/>
                  </a:cubicBezTo>
                  <a:cubicBezTo>
                    <a:pt x="930" y="1382"/>
                    <a:pt x="906" y="1395"/>
                    <a:pt x="913" y="1412"/>
                  </a:cubicBezTo>
                  <a:cubicBezTo>
                    <a:pt x="917" y="1424"/>
                    <a:pt x="926" y="1442"/>
                    <a:pt x="928" y="1451"/>
                  </a:cubicBezTo>
                  <a:cubicBezTo>
                    <a:pt x="925" y="1453"/>
                    <a:pt x="922" y="1455"/>
                    <a:pt x="920" y="1457"/>
                  </a:cubicBezTo>
                  <a:cubicBezTo>
                    <a:pt x="926" y="1467"/>
                    <a:pt x="933" y="1463"/>
                    <a:pt x="941" y="1468"/>
                  </a:cubicBezTo>
                  <a:cubicBezTo>
                    <a:pt x="947" y="1472"/>
                    <a:pt x="953" y="1479"/>
                    <a:pt x="963" y="1483"/>
                  </a:cubicBezTo>
                  <a:cubicBezTo>
                    <a:pt x="975" y="1489"/>
                    <a:pt x="973" y="1491"/>
                    <a:pt x="987" y="1489"/>
                  </a:cubicBezTo>
                  <a:cubicBezTo>
                    <a:pt x="996" y="1489"/>
                    <a:pt x="1004" y="1487"/>
                    <a:pt x="1012" y="1485"/>
                  </a:cubicBezTo>
                  <a:cubicBezTo>
                    <a:pt x="1000" y="1476"/>
                    <a:pt x="994" y="1477"/>
                    <a:pt x="985" y="1464"/>
                  </a:cubicBezTo>
                  <a:cubicBezTo>
                    <a:pt x="981" y="1459"/>
                    <a:pt x="969" y="1437"/>
                    <a:pt x="970" y="1433"/>
                  </a:cubicBezTo>
                  <a:cubicBezTo>
                    <a:pt x="972" y="1419"/>
                    <a:pt x="988" y="1423"/>
                    <a:pt x="991" y="1414"/>
                  </a:cubicBezTo>
                  <a:cubicBezTo>
                    <a:pt x="994" y="1403"/>
                    <a:pt x="999" y="1395"/>
                    <a:pt x="1008" y="1389"/>
                  </a:cubicBezTo>
                  <a:cubicBezTo>
                    <a:pt x="1003" y="1386"/>
                    <a:pt x="992" y="1379"/>
                    <a:pt x="992" y="1374"/>
                  </a:cubicBezTo>
                  <a:cubicBezTo>
                    <a:pt x="991" y="1360"/>
                    <a:pt x="994" y="1365"/>
                    <a:pt x="1000" y="1356"/>
                  </a:cubicBezTo>
                  <a:cubicBezTo>
                    <a:pt x="1006" y="1345"/>
                    <a:pt x="1012" y="1338"/>
                    <a:pt x="1016" y="1328"/>
                  </a:cubicBezTo>
                  <a:cubicBezTo>
                    <a:pt x="1024" y="1326"/>
                    <a:pt x="1020" y="1327"/>
                    <a:pt x="1023" y="1322"/>
                  </a:cubicBezTo>
                  <a:cubicBezTo>
                    <a:pt x="1022" y="1324"/>
                    <a:pt x="1020" y="1325"/>
                    <a:pt x="1019" y="1326"/>
                  </a:cubicBezTo>
                  <a:cubicBezTo>
                    <a:pt x="1016" y="1321"/>
                    <a:pt x="1009" y="1310"/>
                    <a:pt x="1012" y="1307"/>
                  </a:cubicBezTo>
                  <a:cubicBezTo>
                    <a:pt x="1019" y="1298"/>
                    <a:pt x="1024" y="1316"/>
                    <a:pt x="1030" y="1313"/>
                  </a:cubicBezTo>
                  <a:cubicBezTo>
                    <a:pt x="1049" y="1304"/>
                    <a:pt x="1030" y="1287"/>
                    <a:pt x="1056" y="1282"/>
                  </a:cubicBezTo>
                  <a:cubicBezTo>
                    <a:pt x="1075" y="1278"/>
                    <a:pt x="1075" y="1281"/>
                    <a:pt x="1089" y="1267"/>
                  </a:cubicBezTo>
                  <a:cubicBezTo>
                    <a:pt x="1104" y="1252"/>
                    <a:pt x="1082" y="1246"/>
                    <a:pt x="1080" y="1231"/>
                  </a:cubicBezTo>
                  <a:cubicBezTo>
                    <a:pt x="1096" y="1235"/>
                    <a:pt x="1118" y="1244"/>
                    <a:pt x="1130" y="1225"/>
                  </a:cubicBezTo>
                  <a:cubicBezTo>
                    <a:pt x="1140" y="1209"/>
                    <a:pt x="1151" y="1192"/>
                    <a:pt x="1159" y="1180"/>
                  </a:cubicBezTo>
                  <a:cubicBezTo>
                    <a:pt x="1162" y="1176"/>
                    <a:pt x="1172" y="1162"/>
                    <a:pt x="1171" y="1159"/>
                  </a:cubicBezTo>
                  <a:cubicBezTo>
                    <a:pt x="1171" y="1154"/>
                    <a:pt x="1172" y="1134"/>
                    <a:pt x="1175" y="1130"/>
                  </a:cubicBezTo>
                  <a:cubicBezTo>
                    <a:pt x="1180" y="1122"/>
                    <a:pt x="1212" y="1105"/>
                    <a:pt x="1221" y="1103"/>
                  </a:cubicBezTo>
                  <a:cubicBezTo>
                    <a:pt x="1233" y="1100"/>
                    <a:pt x="1235" y="1110"/>
                    <a:pt x="1247" y="1097"/>
                  </a:cubicBezTo>
                  <a:cubicBezTo>
                    <a:pt x="1249" y="1094"/>
                    <a:pt x="1245" y="1090"/>
                    <a:pt x="1248" y="1086"/>
                  </a:cubicBezTo>
                  <a:cubicBezTo>
                    <a:pt x="1252" y="1082"/>
                    <a:pt x="1259" y="1077"/>
                    <a:pt x="1261" y="1072"/>
                  </a:cubicBezTo>
                  <a:cubicBezTo>
                    <a:pt x="1265" y="1064"/>
                    <a:pt x="1252" y="1054"/>
                    <a:pt x="1266" y="1048"/>
                  </a:cubicBezTo>
                  <a:cubicBezTo>
                    <a:pt x="1274" y="1045"/>
                    <a:pt x="1268" y="1029"/>
                    <a:pt x="1268" y="1022"/>
                  </a:cubicBezTo>
                  <a:cubicBezTo>
                    <a:pt x="1269" y="1010"/>
                    <a:pt x="1268" y="1011"/>
                    <a:pt x="1275" y="1000"/>
                  </a:cubicBezTo>
                  <a:cubicBezTo>
                    <a:pt x="1277" y="996"/>
                    <a:pt x="1289" y="980"/>
                    <a:pt x="1294" y="978"/>
                  </a:cubicBezTo>
                  <a:cubicBezTo>
                    <a:pt x="1307" y="973"/>
                    <a:pt x="1319" y="932"/>
                    <a:pt x="1301" y="925"/>
                  </a:cubicBezTo>
                  <a:close/>
                  <a:moveTo>
                    <a:pt x="832" y="437"/>
                  </a:moveTo>
                  <a:cubicBezTo>
                    <a:pt x="843" y="436"/>
                    <a:pt x="851" y="425"/>
                    <a:pt x="862" y="431"/>
                  </a:cubicBezTo>
                  <a:cubicBezTo>
                    <a:pt x="856" y="438"/>
                    <a:pt x="837" y="448"/>
                    <a:pt x="832" y="437"/>
                  </a:cubicBezTo>
                  <a:close/>
                  <a:moveTo>
                    <a:pt x="868" y="418"/>
                  </a:moveTo>
                  <a:cubicBezTo>
                    <a:pt x="880" y="412"/>
                    <a:pt x="889" y="413"/>
                    <a:pt x="901" y="410"/>
                  </a:cubicBezTo>
                  <a:cubicBezTo>
                    <a:pt x="890" y="421"/>
                    <a:pt x="874" y="427"/>
                    <a:pt x="860" y="420"/>
                  </a:cubicBezTo>
                  <a:cubicBezTo>
                    <a:pt x="863" y="419"/>
                    <a:pt x="865" y="419"/>
                    <a:pt x="868" y="418"/>
                  </a:cubicBezTo>
                  <a:close/>
                  <a:moveTo>
                    <a:pt x="769" y="359"/>
                  </a:moveTo>
                  <a:cubicBezTo>
                    <a:pt x="776" y="358"/>
                    <a:pt x="779" y="360"/>
                    <a:pt x="784" y="353"/>
                  </a:cubicBezTo>
                  <a:cubicBezTo>
                    <a:pt x="786" y="356"/>
                    <a:pt x="790" y="358"/>
                    <a:pt x="792" y="361"/>
                  </a:cubicBezTo>
                  <a:cubicBezTo>
                    <a:pt x="791" y="358"/>
                    <a:pt x="791" y="355"/>
                    <a:pt x="791" y="352"/>
                  </a:cubicBezTo>
                  <a:cubicBezTo>
                    <a:pt x="798" y="357"/>
                    <a:pt x="806" y="360"/>
                    <a:pt x="813" y="367"/>
                  </a:cubicBezTo>
                  <a:cubicBezTo>
                    <a:pt x="821" y="375"/>
                    <a:pt x="819" y="384"/>
                    <a:pt x="833" y="388"/>
                  </a:cubicBezTo>
                  <a:cubicBezTo>
                    <a:pt x="842" y="391"/>
                    <a:pt x="852" y="383"/>
                    <a:pt x="859" y="392"/>
                  </a:cubicBezTo>
                  <a:cubicBezTo>
                    <a:pt x="867" y="403"/>
                    <a:pt x="857" y="406"/>
                    <a:pt x="848" y="401"/>
                  </a:cubicBezTo>
                  <a:cubicBezTo>
                    <a:pt x="848" y="409"/>
                    <a:pt x="845" y="416"/>
                    <a:pt x="839" y="420"/>
                  </a:cubicBezTo>
                  <a:cubicBezTo>
                    <a:pt x="834" y="410"/>
                    <a:pt x="836" y="412"/>
                    <a:pt x="828" y="411"/>
                  </a:cubicBezTo>
                  <a:cubicBezTo>
                    <a:pt x="840" y="388"/>
                    <a:pt x="801" y="387"/>
                    <a:pt x="796" y="413"/>
                  </a:cubicBezTo>
                  <a:cubicBezTo>
                    <a:pt x="795" y="416"/>
                    <a:pt x="794" y="457"/>
                    <a:pt x="784" y="432"/>
                  </a:cubicBezTo>
                  <a:cubicBezTo>
                    <a:pt x="781" y="424"/>
                    <a:pt x="792" y="405"/>
                    <a:pt x="793" y="397"/>
                  </a:cubicBezTo>
                  <a:cubicBezTo>
                    <a:pt x="790" y="399"/>
                    <a:pt x="787" y="400"/>
                    <a:pt x="784" y="402"/>
                  </a:cubicBezTo>
                  <a:cubicBezTo>
                    <a:pt x="795" y="387"/>
                    <a:pt x="804" y="380"/>
                    <a:pt x="823" y="387"/>
                  </a:cubicBezTo>
                  <a:cubicBezTo>
                    <a:pt x="819" y="375"/>
                    <a:pt x="811" y="381"/>
                    <a:pt x="802" y="379"/>
                  </a:cubicBezTo>
                  <a:cubicBezTo>
                    <a:pt x="794" y="378"/>
                    <a:pt x="795" y="390"/>
                    <a:pt x="790" y="379"/>
                  </a:cubicBezTo>
                  <a:cubicBezTo>
                    <a:pt x="785" y="371"/>
                    <a:pt x="786" y="377"/>
                    <a:pt x="779" y="379"/>
                  </a:cubicBezTo>
                  <a:cubicBezTo>
                    <a:pt x="781" y="375"/>
                    <a:pt x="783" y="371"/>
                    <a:pt x="785" y="367"/>
                  </a:cubicBezTo>
                  <a:cubicBezTo>
                    <a:pt x="772" y="381"/>
                    <a:pt x="758" y="376"/>
                    <a:pt x="743" y="379"/>
                  </a:cubicBezTo>
                  <a:cubicBezTo>
                    <a:pt x="752" y="372"/>
                    <a:pt x="761" y="367"/>
                    <a:pt x="769" y="359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1" name="Freeform 153"/>
            <p:cNvSpPr>
              <a:spLocks/>
            </p:cNvSpPr>
            <p:nvPr/>
          </p:nvSpPr>
          <p:spPr bwMode="auto">
            <a:xfrm>
              <a:off x="1258" y="1051"/>
              <a:ext cx="19" cy="11"/>
            </a:xfrm>
            <a:custGeom>
              <a:avLst/>
              <a:gdLst>
                <a:gd name="T0" fmla="*/ 11 w 11"/>
                <a:gd name="T1" fmla="*/ 6 h 6"/>
                <a:gd name="T2" fmla="*/ 0 w 11"/>
                <a:gd name="T3" fmla="*/ 0 h 6"/>
                <a:gd name="T4" fmla="*/ 11 w 11"/>
                <a:gd name="T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6">
                  <a:moveTo>
                    <a:pt x="11" y="6"/>
                  </a:moveTo>
                  <a:cubicBezTo>
                    <a:pt x="8" y="0"/>
                    <a:pt x="5" y="2"/>
                    <a:pt x="0" y="0"/>
                  </a:cubicBezTo>
                  <a:cubicBezTo>
                    <a:pt x="2" y="2"/>
                    <a:pt x="5" y="6"/>
                    <a:pt x="11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2" name="Freeform 154"/>
            <p:cNvSpPr>
              <a:spLocks/>
            </p:cNvSpPr>
            <p:nvPr/>
          </p:nvSpPr>
          <p:spPr bwMode="auto">
            <a:xfrm>
              <a:off x="449" y="1106"/>
              <a:ext cx="82" cy="57"/>
            </a:xfrm>
            <a:custGeom>
              <a:avLst/>
              <a:gdLst>
                <a:gd name="T0" fmla="*/ 0 w 46"/>
                <a:gd name="T1" fmla="*/ 4 h 32"/>
                <a:gd name="T2" fmla="*/ 6 w 46"/>
                <a:gd name="T3" fmla="*/ 5 h 32"/>
                <a:gd name="T4" fmla="*/ 3 w 46"/>
                <a:gd name="T5" fmla="*/ 8 h 32"/>
                <a:gd name="T6" fmla="*/ 21 w 46"/>
                <a:gd name="T7" fmla="*/ 16 h 32"/>
                <a:gd name="T8" fmla="*/ 46 w 46"/>
                <a:gd name="T9" fmla="*/ 32 h 32"/>
                <a:gd name="T10" fmla="*/ 0 w 46"/>
                <a:gd name="T11" fmla="*/ 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32">
                  <a:moveTo>
                    <a:pt x="0" y="4"/>
                  </a:moveTo>
                  <a:cubicBezTo>
                    <a:pt x="2" y="4"/>
                    <a:pt x="4" y="4"/>
                    <a:pt x="6" y="5"/>
                  </a:cubicBezTo>
                  <a:cubicBezTo>
                    <a:pt x="5" y="6"/>
                    <a:pt x="4" y="7"/>
                    <a:pt x="3" y="8"/>
                  </a:cubicBezTo>
                  <a:cubicBezTo>
                    <a:pt x="9" y="12"/>
                    <a:pt x="13" y="15"/>
                    <a:pt x="21" y="16"/>
                  </a:cubicBezTo>
                  <a:cubicBezTo>
                    <a:pt x="17" y="24"/>
                    <a:pt x="35" y="31"/>
                    <a:pt x="46" y="32"/>
                  </a:cubicBezTo>
                  <a:cubicBezTo>
                    <a:pt x="41" y="19"/>
                    <a:pt x="14" y="0"/>
                    <a:pt x="0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3" name="Freeform 155"/>
            <p:cNvSpPr>
              <a:spLocks/>
            </p:cNvSpPr>
            <p:nvPr/>
          </p:nvSpPr>
          <p:spPr bwMode="auto">
            <a:xfrm>
              <a:off x="366" y="1032"/>
              <a:ext cx="25" cy="42"/>
            </a:xfrm>
            <a:custGeom>
              <a:avLst/>
              <a:gdLst>
                <a:gd name="T0" fmla="*/ 6 w 14"/>
                <a:gd name="T1" fmla="*/ 7 h 24"/>
                <a:gd name="T2" fmla="*/ 0 w 14"/>
                <a:gd name="T3" fmla="*/ 0 h 24"/>
                <a:gd name="T4" fmla="*/ 5 w 14"/>
                <a:gd name="T5" fmla="*/ 9 h 24"/>
                <a:gd name="T6" fmla="*/ 14 w 14"/>
                <a:gd name="T7" fmla="*/ 24 h 24"/>
                <a:gd name="T8" fmla="*/ 11 w 14"/>
                <a:gd name="T9" fmla="*/ 3 h 24"/>
                <a:gd name="T10" fmla="*/ 6 w 14"/>
                <a:gd name="T11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24">
                  <a:moveTo>
                    <a:pt x="6" y="7"/>
                  </a:moveTo>
                  <a:cubicBezTo>
                    <a:pt x="4" y="3"/>
                    <a:pt x="9" y="5"/>
                    <a:pt x="0" y="0"/>
                  </a:cubicBezTo>
                  <a:cubicBezTo>
                    <a:pt x="1" y="4"/>
                    <a:pt x="3" y="6"/>
                    <a:pt x="5" y="9"/>
                  </a:cubicBezTo>
                  <a:cubicBezTo>
                    <a:pt x="9" y="15"/>
                    <a:pt x="11" y="17"/>
                    <a:pt x="14" y="24"/>
                  </a:cubicBezTo>
                  <a:cubicBezTo>
                    <a:pt x="11" y="17"/>
                    <a:pt x="11" y="11"/>
                    <a:pt x="11" y="3"/>
                  </a:cubicBezTo>
                  <a:cubicBezTo>
                    <a:pt x="9" y="4"/>
                    <a:pt x="8" y="5"/>
                    <a:pt x="6" y="7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4" name="Freeform 156"/>
            <p:cNvSpPr>
              <a:spLocks/>
            </p:cNvSpPr>
            <p:nvPr/>
          </p:nvSpPr>
          <p:spPr bwMode="auto">
            <a:xfrm>
              <a:off x="-15" y="939"/>
              <a:ext cx="53" cy="31"/>
            </a:xfrm>
            <a:custGeom>
              <a:avLst/>
              <a:gdLst>
                <a:gd name="T0" fmla="*/ 21 w 30"/>
                <a:gd name="T1" fmla="*/ 0 h 17"/>
                <a:gd name="T2" fmla="*/ 12 w 30"/>
                <a:gd name="T3" fmla="*/ 14 h 17"/>
                <a:gd name="T4" fmla="*/ 21 w 30"/>
                <a:gd name="T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17">
                  <a:moveTo>
                    <a:pt x="21" y="0"/>
                  </a:moveTo>
                  <a:cubicBezTo>
                    <a:pt x="9" y="1"/>
                    <a:pt x="0" y="17"/>
                    <a:pt x="12" y="14"/>
                  </a:cubicBezTo>
                  <a:cubicBezTo>
                    <a:pt x="19" y="13"/>
                    <a:pt x="30" y="4"/>
                    <a:pt x="21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5" name="Freeform 157"/>
            <p:cNvSpPr>
              <a:spLocks/>
            </p:cNvSpPr>
            <p:nvPr/>
          </p:nvSpPr>
          <p:spPr bwMode="auto">
            <a:xfrm>
              <a:off x="2899" y="1376"/>
              <a:ext cx="48" cy="39"/>
            </a:xfrm>
            <a:custGeom>
              <a:avLst/>
              <a:gdLst>
                <a:gd name="T0" fmla="*/ 27 w 27"/>
                <a:gd name="T1" fmla="*/ 0 h 22"/>
                <a:gd name="T2" fmla="*/ 0 w 27"/>
                <a:gd name="T3" fmla="*/ 2 h 22"/>
                <a:gd name="T4" fmla="*/ 27 w 2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27" y="0"/>
                  </a:moveTo>
                  <a:cubicBezTo>
                    <a:pt x="18" y="4"/>
                    <a:pt x="8" y="2"/>
                    <a:pt x="0" y="2"/>
                  </a:cubicBezTo>
                  <a:cubicBezTo>
                    <a:pt x="11" y="15"/>
                    <a:pt x="25" y="22"/>
                    <a:pt x="27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6" name="Freeform 158"/>
            <p:cNvSpPr>
              <a:spLocks/>
            </p:cNvSpPr>
            <p:nvPr/>
          </p:nvSpPr>
          <p:spPr bwMode="auto">
            <a:xfrm>
              <a:off x="2836" y="1277"/>
              <a:ext cx="12" cy="32"/>
            </a:xfrm>
            <a:custGeom>
              <a:avLst/>
              <a:gdLst>
                <a:gd name="T0" fmla="*/ 6 w 7"/>
                <a:gd name="T1" fmla="*/ 0 h 18"/>
                <a:gd name="T2" fmla="*/ 0 w 7"/>
                <a:gd name="T3" fmla="*/ 4 h 18"/>
                <a:gd name="T4" fmla="*/ 4 w 7"/>
                <a:gd name="T5" fmla="*/ 18 h 18"/>
                <a:gd name="T6" fmla="*/ 6 w 7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18">
                  <a:moveTo>
                    <a:pt x="6" y="0"/>
                  </a:moveTo>
                  <a:cubicBezTo>
                    <a:pt x="4" y="2"/>
                    <a:pt x="2" y="3"/>
                    <a:pt x="0" y="4"/>
                  </a:cubicBezTo>
                  <a:cubicBezTo>
                    <a:pt x="0" y="7"/>
                    <a:pt x="0" y="12"/>
                    <a:pt x="4" y="18"/>
                  </a:cubicBezTo>
                  <a:cubicBezTo>
                    <a:pt x="7" y="12"/>
                    <a:pt x="7" y="6"/>
                    <a:pt x="6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7" name="Freeform 159"/>
            <p:cNvSpPr>
              <a:spLocks/>
            </p:cNvSpPr>
            <p:nvPr/>
          </p:nvSpPr>
          <p:spPr bwMode="auto">
            <a:xfrm>
              <a:off x="2816" y="1293"/>
              <a:ext cx="69" cy="65"/>
            </a:xfrm>
            <a:custGeom>
              <a:avLst/>
              <a:gdLst>
                <a:gd name="T0" fmla="*/ 10 w 39"/>
                <a:gd name="T1" fmla="*/ 23 h 37"/>
                <a:gd name="T2" fmla="*/ 11 w 39"/>
                <a:gd name="T3" fmla="*/ 37 h 37"/>
                <a:gd name="T4" fmla="*/ 10 w 39"/>
                <a:gd name="T5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7">
                  <a:moveTo>
                    <a:pt x="10" y="23"/>
                  </a:moveTo>
                  <a:cubicBezTo>
                    <a:pt x="8" y="29"/>
                    <a:pt x="8" y="32"/>
                    <a:pt x="11" y="37"/>
                  </a:cubicBezTo>
                  <a:cubicBezTo>
                    <a:pt x="39" y="25"/>
                    <a:pt x="0" y="0"/>
                    <a:pt x="10" y="2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8" name="Freeform 160"/>
            <p:cNvSpPr>
              <a:spLocks/>
            </p:cNvSpPr>
            <p:nvPr/>
          </p:nvSpPr>
          <p:spPr bwMode="auto">
            <a:xfrm>
              <a:off x="2729" y="1337"/>
              <a:ext cx="13" cy="16"/>
            </a:xfrm>
            <a:custGeom>
              <a:avLst/>
              <a:gdLst>
                <a:gd name="T0" fmla="*/ 7 w 7"/>
                <a:gd name="T1" fmla="*/ 6 h 9"/>
                <a:gd name="T2" fmla="*/ 0 w 7"/>
                <a:gd name="T3" fmla="*/ 4 h 9"/>
                <a:gd name="T4" fmla="*/ 7 w 7"/>
                <a:gd name="T5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9">
                  <a:moveTo>
                    <a:pt x="7" y="6"/>
                  </a:moveTo>
                  <a:cubicBezTo>
                    <a:pt x="4" y="5"/>
                    <a:pt x="6" y="0"/>
                    <a:pt x="0" y="4"/>
                  </a:cubicBezTo>
                  <a:cubicBezTo>
                    <a:pt x="3" y="9"/>
                    <a:pt x="5" y="5"/>
                    <a:pt x="7" y="6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09" name="Freeform 161"/>
            <p:cNvSpPr>
              <a:spLocks/>
            </p:cNvSpPr>
            <p:nvPr/>
          </p:nvSpPr>
          <p:spPr bwMode="auto">
            <a:xfrm>
              <a:off x="2855" y="989"/>
              <a:ext cx="18" cy="14"/>
            </a:xfrm>
            <a:custGeom>
              <a:avLst/>
              <a:gdLst>
                <a:gd name="T0" fmla="*/ 8 w 10"/>
                <a:gd name="T1" fmla="*/ 8 h 8"/>
                <a:gd name="T2" fmla="*/ 0 w 10"/>
                <a:gd name="T3" fmla="*/ 0 h 8"/>
                <a:gd name="T4" fmla="*/ 8 w 10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8">
                  <a:moveTo>
                    <a:pt x="8" y="8"/>
                  </a:moveTo>
                  <a:cubicBezTo>
                    <a:pt x="10" y="7"/>
                    <a:pt x="8" y="3"/>
                    <a:pt x="0" y="0"/>
                  </a:cubicBezTo>
                  <a:cubicBezTo>
                    <a:pt x="1" y="5"/>
                    <a:pt x="4" y="4"/>
                    <a:pt x="8" y="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0" name="Freeform 162"/>
            <p:cNvSpPr>
              <a:spLocks/>
            </p:cNvSpPr>
            <p:nvPr/>
          </p:nvSpPr>
          <p:spPr bwMode="auto">
            <a:xfrm>
              <a:off x="2997" y="925"/>
              <a:ext cx="14" cy="23"/>
            </a:xfrm>
            <a:custGeom>
              <a:avLst/>
              <a:gdLst>
                <a:gd name="T0" fmla="*/ 8 w 8"/>
                <a:gd name="T1" fmla="*/ 0 h 13"/>
                <a:gd name="T2" fmla="*/ 0 w 8"/>
                <a:gd name="T3" fmla="*/ 13 h 13"/>
                <a:gd name="T4" fmla="*/ 5 w 8"/>
                <a:gd name="T5" fmla="*/ 5 h 13"/>
                <a:gd name="T6" fmla="*/ 8 w 8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3">
                  <a:moveTo>
                    <a:pt x="8" y="0"/>
                  </a:moveTo>
                  <a:cubicBezTo>
                    <a:pt x="3" y="6"/>
                    <a:pt x="2" y="8"/>
                    <a:pt x="0" y="13"/>
                  </a:cubicBezTo>
                  <a:cubicBezTo>
                    <a:pt x="2" y="11"/>
                    <a:pt x="3" y="8"/>
                    <a:pt x="5" y="5"/>
                  </a:cubicBezTo>
                  <a:cubicBezTo>
                    <a:pt x="6" y="3"/>
                    <a:pt x="7" y="2"/>
                    <a:pt x="8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1" name="Freeform 163"/>
            <p:cNvSpPr>
              <a:spLocks/>
            </p:cNvSpPr>
            <p:nvPr/>
          </p:nvSpPr>
          <p:spPr bwMode="auto">
            <a:xfrm>
              <a:off x="3098" y="1431"/>
              <a:ext cx="39" cy="7"/>
            </a:xfrm>
            <a:custGeom>
              <a:avLst/>
              <a:gdLst>
                <a:gd name="T0" fmla="*/ 22 w 22"/>
                <a:gd name="T1" fmla="*/ 3 h 4"/>
                <a:gd name="T2" fmla="*/ 0 w 22"/>
                <a:gd name="T3" fmla="*/ 1 h 4"/>
                <a:gd name="T4" fmla="*/ 22 w 22"/>
                <a:gd name="T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4">
                  <a:moveTo>
                    <a:pt x="22" y="3"/>
                  </a:moveTo>
                  <a:cubicBezTo>
                    <a:pt x="14" y="1"/>
                    <a:pt x="7" y="0"/>
                    <a:pt x="0" y="1"/>
                  </a:cubicBezTo>
                  <a:cubicBezTo>
                    <a:pt x="7" y="3"/>
                    <a:pt x="14" y="4"/>
                    <a:pt x="22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2" name="Freeform 164"/>
            <p:cNvSpPr>
              <a:spLocks/>
            </p:cNvSpPr>
            <p:nvPr/>
          </p:nvSpPr>
          <p:spPr bwMode="auto">
            <a:xfrm>
              <a:off x="3245" y="1426"/>
              <a:ext cx="36" cy="17"/>
            </a:xfrm>
            <a:custGeom>
              <a:avLst/>
              <a:gdLst>
                <a:gd name="T0" fmla="*/ 20 w 20"/>
                <a:gd name="T1" fmla="*/ 0 h 10"/>
                <a:gd name="T2" fmla="*/ 0 w 20"/>
                <a:gd name="T3" fmla="*/ 7 h 10"/>
                <a:gd name="T4" fmla="*/ 4 w 20"/>
                <a:gd name="T5" fmla="*/ 10 h 10"/>
                <a:gd name="T6" fmla="*/ 20 w 20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0">
                  <a:moveTo>
                    <a:pt x="20" y="0"/>
                  </a:moveTo>
                  <a:cubicBezTo>
                    <a:pt x="13" y="1"/>
                    <a:pt x="6" y="4"/>
                    <a:pt x="0" y="7"/>
                  </a:cubicBezTo>
                  <a:cubicBezTo>
                    <a:pt x="1" y="8"/>
                    <a:pt x="3" y="9"/>
                    <a:pt x="4" y="10"/>
                  </a:cubicBezTo>
                  <a:cubicBezTo>
                    <a:pt x="11" y="8"/>
                    <a:pt x="16" y="5"/>
                    <a:pt x="2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3" name="Freeform 165"/>
            <p:cNvSpPr>
              <a:spLocks/>
            </p:cNvSpPr>
            <p:nvPr/>
          </p:nvSpPr>
          <p:spPr bwMode="auto">
            <a:xfrm>
              <a:off x="3609" y="1857"/>
              <a:ext cx="17" cy="9"/>
            </a:xfrm>
            <a:custGeom>
              <a:avLst/>
              <a:gdLst>
                <a:gd name="T0" fmla="*/ 10 w 10"/>
                <a:gd name="T1" fmla="*/ 0 h 5"/>
                <a:gd name="T2" fmla="*/ 0 w 10"/>
                <a:gd name="T3" fmla="*/ 2 h 5"/>
                <a:gd name="T4" fmla="*/ 10 w 10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5">
                  <a:moveTo>
                    <a:pt x="10" y="0"/>
                  </a:moveTo>
                  <a:cubicBezTo>
                    <a:pt x="6" y="0"/>
                    <a:pt x="3" y="1"/>
                    <a:pt x="0" y="2"/>
                  </a:cubicBezTo>
                  <a:cubicBezTo>
                    <a:pt x="4" y="2"/>
                    <a:pt x="5" y="5"/>
                    <a:pt x="1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4" name="Freeform 166"/>
            <p:cNvSpPr>
              <a:spLocks/>
            </p:cNvSpPr>
            <p:nvPr/>
          </p:nvSpPr>
          <p:spPr bwMode="auto">
            <a:xfrm>
              <a:off x="3499" y="602"/>
              <a:ext cx="55" cy="36"/>
            </a:xfrm>
            <a:custGeom>
              <a:avLst/>
              <a:gdLst>
                <a:gd name="T0" fmla="*/ 13 w 31"/>
                <a:gd name="T1" fmla="*/ 3 h 20"/>
                <a:gd name="T2" fmla="*/ 29 w 31"/>
                <a:gd name="T3" fmla="*/ 9 h 20"/>
                <a:gd name="T4" fmla="*/ 13 w 31"/>
                <a:gd name="T5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0">
                  <a:moveTo>
                    <a:pt x="13" y="3"/>
                  </a:moveTo>
                  <a:cubicBezTo>
                    <a:pt x="0" y="20"/>
                    <a:pt x="28" y="15"/>
                    <a:pt x="29" y="9"/>
                  </a:cubicBezTo>
                  <a:cubicBezTo>
                    <a:pt x="31" y="0"/>
                    <a:pt x="18" y="0"/>
                    <a:pt x="13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5" name="Freeform 167"/>
            <p:cNvSpPr>
              <a:spLocks/>
            </p:cNvSpPr>
            <p:nvPr/>
          </p:nvSpPr>
          <p:spPr bwMode="auto">
            <a:xfrm>
              <a:off x="3697" y="577"/>
              <a:ext cx="30" cy="22"/>
            </a:xfrm>
            <a:custGeom>
              <a:avLst/>
              <a:gdLst>
                <a:gd name="T0" fmla="*/ 0 w 17"/>
                <a:gd name="T1" fmla="*/ 2 h 12"/>
                <a:gd name="T2" fmla="*/ 17 w 17"/>
                <a:gd name="T3" fmla="*/ 9 h 12"/>
                <a:gd name="T4" fmla="*/ 0 w 17"/>
                <a:gd name="T5" fmla="*/ 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2">
                  <a:moveTo>
                    <a:pt x="0" y="2"/>
                  </a:moveTo>
                  <a:cubicBezTo>
                    <a:pt x="4" y="9"/>
                    <a:pt x="10" y="12"/>
                    <a:pt x="17" y="9"/>
                  </a:cubicBezTo>
                  <a:cubicBezTo>
                    <a:pt x="13" y="2"/>
                    <a:pt x="7" y="0"/>
                    <a:pt x="0" y="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6" name="Freeform 168"/>
            <p:cNvSpPr>
              <a:spLocks/>
            </p:cNvSpPr>
            <p:nvPr/>
          </p:nvSpPr>
          <p:spPr bwMode="auto">
            <a:xfrm>
              <a:off x="5233" y="396"/>
              <a:ext cx="78" cy="39"/>
            </a:xfrm>
            <a:custGeom>
              <a:avLst/>
              <a:gdLst>
                <a:gd name="T0" fmla="*/ 44 w 44"/>
                <a:gd name="T1" fmla="*/ 10 h 22"/>
                <a:gd name="T2" fmla="*/ 0 w 44"/>
                <a:gd name="T3" fmla="*/ 0 h 22"/>
                <a:gd name="T4" fmla="*/ 44 w 44"/>
                <a:gd name="T5" fmla="*/ 1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2">
                  <a:moveTo>
                    <a:pt x="44" y="10"/>
                  </a:moveTo>
                  <a:cubicBezTo>
                    <a:pt x="33" y="2"/>
                    <a:pt x="14" y="4"/>
                    <a:pt x="0" y="0"/>
                  </a:cubicBezTo>
                  <a:cubicBezTo>
                    <a:pt x="9" y="14"/>
                    <a:pt x="30" y="22"/>
                    <a:pt x="44" y="1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7" name="Freeform 169"/>
            <p:cNvSpPr>
              <a:spLocks/>
            </p:cNvSpPr>
            <p:nvPr/>
          </p:nvSpPr>
          <p:spPr bwMode="auto">
            <a:xfrm>
              <a:off x="5121" y="446"/>
              <a:ext cx="18" cy="12"/>
            </a:xfrm>
            <a:custGeom>
              <a:avLst/>
              <a:gdLst>
                <a:gd name="T0" fmla="*/ 10 w 10"/>
                <a:gd name="T1" fmla="*/ 0 h 7"/>
                <a:gd name="T2" fmla="*/ 0 w 10"/>
                <a:gd name="T3" fmla="*/ 0 h 7"/>
                <a:gd name="T4" fmla="*/ 10 w 10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7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7"/>
                    <a:pt x="5" y="1"/>
                    <a:pt x="1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8" name="Freeform 170"/>
            <p:cNvSpPr>
              <a:spLocks/>
            </p:cNvSpPr>
            <p:nvPr/>
          </p:nvSpPr>
          <p:spPr bwMode="auto">
            <a:xfrm>
              <a:off x="1564" y="1126"/>
              <a:ext cx="45" cy="19"/>
            </a:xfrm>
            <a:custGeom>
              <a:avLst/>
              <a:gdLst>
                <a:gd name="T0" fmla="*/ 0 w 25"/>
                <a:gd name="T1" fmla="*/ 1 h 11"/>
                <a:gd name="T2" fmla="*/ 20 w 25"/>
                <a:gd name="T3" fmla="*/ 11 h 11"/>
                <a:gd name="T4" fmla="*/ 25 w 25"/>
                <a:gd name="T5" fmla="*/ 9 h 11"/>
                <a:gd name="T6" fmla="*/ 0 w 25"/>
                <a:gd name="T7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1">
                  <a:moveTo>
                    <a:pt x="0" y="1"/>
                  </a:moveTo>
                  <a:cubicBezTo>
                    <a:pt x="6" y="6"/>
                    <a:pt x="13" y="9"/>
                    <a:pt x="20" y="11"/>
                  </a:cubicBezTo>
                  <a:cubicBezTo>
                    <a:pt x="21" y="11"/>
                    <a:pt x="23" y="10"/>
                    <a:pt x="25" y="9"/>
                  </a:cubicBezTo>
                  <a:cubicBezTo>
                    <a:pt x="18" y="4"/>
                    <a:pt x="9" y="0"/>
                    <a:pt x="0" y="1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19" name="Freeform 171"/>
            <p:cNvSpPr>
              <a:spLocks/>
            </p:cNvSpPr>
            <p:nvPr/>
          </p:nvSpPr>
          <p:spPr bwMode="auto">
            <a:xfrm>
              <a:off x="1570" y="1193"/>
              <a:ext cx="32" cy="29"/>
            </a:xfrm>
            <a:custGeom>
              <a:avLst/>
              <a:gdLst>
                <a:gd name="T0" fmla="*/ 0 w 18"/>
                <a:gd name="T1" fmla="*/ 0 h 16"/>
                <a:gd name="T2" fmla="*/ 18 w 18"/>
                <a:gd name="T3" fmla="*/ 6 h 16"/>
                <a:gd name="T4" fmla="*/ 0 w 18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16">
                  <a:moveTo>
                    <a:pt x="0" y="0"/>
                  </a:moveTo>
                  <a:cubicBezTo>
                    <a:pt x="1" y="8"/>
                    <a:pt x="13" y="16"/>
                    <a:pt x="18" y="6"/>
                  </a:cubicBezTo>
                  <a:cubicBezTo>
                    <a:pt x="10" y="7"/>
                    <a:pt x="7" y="4"/>
                    <a:pt x="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0" name="Freeform 172"/>
            <p:cNvSpPr>
              <a:spLocks/>
            </p:cNvSpPr>
            <p:nvPr/>
          </p:nvSpPr>
          <p:spPr bwMode="auto">
            <a:xfrm>
              <a:off x="1610" y="1195"/>
              <a:ext cx="31" cy="37"/>
            </a:xfrm>
            <a:custGeom>
              <a:avLst/>
              <a:gdLst>
                <a:gd name="T0" fmla="*/ 17 w 17"/>
                <a:gd name="T1" fmla="*/ 8 h 21"/>
                <a:gd name="T2" fmla="*/ 12 w 17"/>
                <a:gd name="T3" fmla="*/ 0 h 21"/>
                <a:gd name="T4" fmla="*/ 17 w 17"/>
                <a:gd name="T5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21">
                  <a:moveTo>
                    <a:pt x="17" y="8"/>
                  </a:moveTo>
                  <a:cubicBezTo>
                    <a:pt x="16" y="5"/>
                    <a:pt x="14" y="2"/>
                    <a:pt x="12" y="0"/>
                  </a:cubicBezTo>
                  <a:cubicBezTo>
                    <a:pt x="0" y="8"/>
                    <a:pt x="7" y="21"/>
                    <a:pt x="17" y="8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1" name="Freeform 173"/>
            <p:cNvSpPr>
              <a:spLocks/>
            </p:cNvSpPr>
            <p:nvPr/>
          </p:nvSpPr>
          <p:spPr bwMode="auto">
            <a:xfrm>
              <a:off x="-226" y="872"/>
              <a:ext cx="28" cy="14"/>
            </a:xfrm>
            <a:custGeom>
              <a:avLst/>
              <a:gdLst>
                <a:gd name="T0" fmla="*/ 6 w 16"/>
                <a:gd name="T1" fmla="*/ 5 h 8"/>
                <a:gd name="T2" fmla="*/ 0 w 16"/>
                <a:gd name="T3" fmla="*/ 5 h 8"/>
                <a:gd name="T4" fmla="*/ 16 w 16"/>
                <a:gd name="T5" fmla="*/ 8 h 8"/>
                <a:gd name="T6" fmla="*/ 6 w 16"/>
                <a:gd name="T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8">
                  <a:moveTo>
                    <a:pt x="6" y="5"/>
                  </a:moveTo>
                  <a:cubicBezTo>
                    <a:pt x="4" y="5"/>
                    <a:pt x="2" y="5"/>
                    <a:pt x="0" y="5"/>
                  </a:cubicBezTo>
                  <a:cubicBezTo>
                    <a:pt x="6" y="8"/>
                    <a:pt x="9" y="8"/>
                    <a:pt x="16" y="8"/>
                  </a:cubicBezTo>
                  <a:cubicBezTo>
                    <a:pt x="12" y="0"/>
                    <a:pt x="11" y="5"/>
                    <a:pt x="6" y="5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2" name="Freeform 174"/>
            <p:cNvSpPr>
              <a:spLocks/>
            </p:cNvSpPr>
            <p:nvPr/>
          </p:nvSpPr>
          <p:spPr bwMode="auto">
            <a:xfrm>
              <a:off x="-22" y="1742"/>
              <a:ext cx="14" cy="19"/>
            </a:xfrm>
            <a:custGeom>
              <a:avLst/>
              <a:gdLst>
                <a:gd name="T0" fmla="*/ 8 w 8"/>
                <a:gd name="T1" fmla="*/ 3 h 11"/>
                <a:gd name="T2" fmla="*/ 0 w 8"/>
                <a:gd name="T3" fmla="*/ 0 h 11"/>
                <a:gd name="T4" fmla="*/ 8 w 8"/>
                <a:gd name="T5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11">
                  <a:moveTo>
                    <a:pt x="8" y="3"/>
                  </a:moveTo>
                  <a:cubicBezTo>
                    <a:pt x="5" y="2"/>
                    <a:pt x="2" y="1"/>
                    <a:pt x="0" y="0"/>
                  </a:cubicBezTo>
                  <a:cubicBezTo>
                    <a:pt x="0" y="11"/>
                    <a:pt x="3" y="5"/>
                    <a:pt x="8" y="3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3" name="Freeform 175"/>
            <p:cNvSpPr>
              <a:spLocks/>
            </p:cNvSpPr>
            <p:nvPr/>
          </p:nvSpPr>
          <p:spPr bwMode="auto">
            <a:xfrm>
              <a:off x="-35" y="1722"/>
              <a:ext cx="9" cy="4"/>
            </a:xfrm>
            <a:custGeom>
              <a:avLst/>
              <a:gdLst>
                <a:gd name="T0" fmla="*/ 5 w 5"/>
                <a:gd name="T1" fmla="*/ 2 h 2"/>
                <a:gd name="T2" fmla="*/ 0 w 5"/>
                <a:gd name="T3" fmla="*/ 0 h 2"/>
                <a:gd name="T4" fmla="*/ 5 w 5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2">
                  <a:moveTo>
                    <a:pt x="5" y="2"/>
                  </a:moveTo>
                  <a:cubicBezTo>
                    <a:pt x="3" y="1"/>
                    <a:pt x="2" y="1"/>
                    <a:pt x="0" y="0"/>
                  </a:cubicBezTo>
                  <a:cubicBezTo>
                    <a:pt x="1" y="2"/>
                    <a:pt x="3" y="2"/>
                    <a:pt x="5" y="2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4" name="Freeform 176"/>
            <p:cNvSpPr>
              <a:spLocks/>
            </p:cNvSpPr>
            <p:nvPr/>
          </p:nvSpPr>
          <p:spPr bwMode="auto">
            <a:xfrm>
              <a:off x="-51" y="1715"/>
              <a:ext cx="13" cy="9"/>
            </a:xfrm>
            <a:custGeom>
              <a:avLst/>
              <a:gdLst>
                <a:gd name="T0" fmla="*/ 7 w 7"/>
                <a:gd name="T1" fmla="*/ 0 h 5"/>
                <a:gd name="T2" fmla="*/ 0 w 7"/>
                <a:gd name="T3" fmla="*/ 0 h 5"/>
                <a:gd name="T4" fmla="*/ 7 w 7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5">
                  <a:moveTo>
                    <a:pt x="7" y="0"/>
                  </a:moveTo>
                  <a:cubicBezTo>
                    <a:pt x="5" y="0"/>
                    <a:pt x="3" y="0"/>
                    <a:pt x="0" y="0"/>
                  </a:cubicBezTo>
                  <a:cubicBezTo>
                    <a:pt x="3" y="5"/>
                    <a:pt x="3" y="1"/>
                    <a:pt x="7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5" name="Freeform 177"/>
            <p:cNvSpPr>
              <a:spLocks/>
            </p:cNvSpPr>
            <p:nvPr/>
          </p:nvSpPr>
          <p:spPr bwMode="auto">
            <a:xfrm>
              <a:off x="-65" y="1703"/>
              <a:ext cx="11" cy="10"/>
            </a:xfrm>
            <a:custGeom>
              <a:avLst/>
              <a:gdLst>
                <a:gd name="T0" fmla="*/ 2 w 6"/>
                <a:gd name="T1" fmla="*/ 4 h 6"/>
                <a:gd name="T2" fmla="*/ 5 w 6"/>
                <a:gd name="T3" fmla="*/ 5 h 6"/>
                <a:gd name="T4" fmla="*/ 2 w 6"/>
                <a:gd name="T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2" y="4"/>
                  </a:moveTo>
                  <a:cubicBezTo>
                    <a:pt x="2" y="3"/>
                    <a:pt x="0" y="6"/>
                    <a:pt x="5" y="5"/>
                  </a:cubicBezTo>
                  <a:cubicBezTo>
                    <a:pt x="6" y="0"/>
                    <a:pt x="4" y="5"/>
                    <a:pt x="2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26" name="Freeform 178"/>
            <p:cNvSpPr>
              <a:spLocks/>
            </p:cNvSpPr>
            <p:nvPr/>
          </p:nvSpPr>
          <p:spPr bwMode="auto">
            <a:xfrm>
              <a:off x="-90" y="1690"/>
              <a:ext cx="9" cy="16"/>
            </a:xfrm>
            <a:custGeom>
              <a:avLst/>
              <a:gdLst>
                <a:gd name="T0" fmla="*/ 0 w 5"/>
                <a:gd name="T1" fmla="*/ 4 h 9"/>
                <a:gd name="T2" fmla="*/ 5 w 5"/>
                <a:gd name="T3" fmla="*/ 4 h 9"/>
                <a:gd name="T4" fmla="*/ 0 w 5"/>
                <a:gd name="T5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9">
                  <a:moveTo>
                    <a:pt x="0" y="4"/>
                  </a:moveTo>
                  <a:cubicBezTo>
                    <a:pt x="4" y="9"/>
                    <a:pt x="4" y="4"/>
                    <a:pt x="5" y="4"/>
                  </a:cubicBezTo>
                  <a:cubicBezTo>
                    <a:pt x="2" y="5"/>
                    <a:pt x="3" y="0"/>
                    <a:pt x="0" y="4"/>
                  </a:cubicBezTo>
                  <a:close/>
                </a:path>
              </a:pathLst>
            </a:custGeom>
            <a:grpFill/>
            <a:ln w="3175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227" name="Groupe 226"/>
          <p:cNvGrpSpPr/>
          <p:nvPr/>
        </p:nvGrpSpPr>
        <p:grpSpPr>
          <a:xfrm>
            <a:off x="8971147" y="3652973"/>
            <a:ext cx="252000" cy="252000"/>
            <a:chOff x="6460135" y="3059188"/>
            <a:chExt cx="1097280" cy="1097280"/>
          </a:xfrm>
        </p:grpSpPr>
        <p:sp>
          <p:nvSpPr>
            <p:cNvPr id="228" name="Oval 54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DE544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125"/>
            <p:cNvSpPr>
              <a:spLocks noEditPoints="1"/>
            </p:cNvSpPr>
            <p:nvPr/>
          </p:nvSpPr>
          <p:spPr bwMode="auto">
            <a:xfrm>
              <a:off x="6682588" y="3286251"/>
              <a:ext cx="652374" cy="644307"/>
            </a:xfrm>
            <a:custGeom>
              <a:avLst/>
              <a:gdLst>
                <a:gd name="T0" fmla="*/ 180 w 633"/>
                <a:gd name="T1" fmla="*/ 597 h 624"/>
                <a:gd name="T2" fmla="*/ 150 w 633"/>
                <a:gd name="T3" fmla="*/ 493 h 624"/>
                <a:gd name="T4" fmla="*/ 38 w 633"/>
                <a:gd name="T5" fmla="*/ 462 h 624"/>
                <a:gd name="T6" fmla="*/ 75 w 633"/>
                <a:gd name="T7" fmla="*/ 361 h 624"/>
                <a:gd name="T8" fmla="*/ 0 w 633"/>
                <a:gd name="T9" fmla="*/ 312 h 624"/>
                <a:gd name="T10" fmla="*/ 75 w 633"/>
                <a:gd name="T11" fmla="*/ 262 h 624"/>
                <a:gd name="T12" fmla="*/ 38 w 633"/>
                <a:gd name="T13" fmla="*/ 161 h 624"/>
                <a:gd name="T14" fmla="*/ 150 w 633"/>
                <a:gd name="T15" fmla="*/ 130 h 624"/>
                <a:gd name="T16" fmla="*/ 180 w 633"/>
                <a:gd name="T17" fmla="*/ 26 h 624"/>
                <a:gd name="T18" fmla="*/ 288 w 633"/>
                <a:gd name="T19" fmla="*/ 67 h 624"/>
                <a:gd name="T20" fmla="*/ 374 w 633"/>
                <a:gd name="T21" fmla="*/ 0 h 624"/>
                <a:gd name="T22" fmla="*/ 438 w 633"/>
                <a:gd name="T23" fmla="*/ 97 h 624"/>
                <a:gd name="T24" fmla="*/ 546 w 633"/>
                <a:gd name="T25" fmla="*/ 93 h 624"/>
                <a:gd name="T26" fmla="*/ 540 w 633"/>
                <a:gd name="T27" fmla="*/ 210 h 624"/>
                <a:gd name="T28" fmla="*/ 630 w 633"/>
                <a:gd name="T29" fmla="*/ 270 h 624"/>
                <a:gd name="T30" fmla="*/ 623 w 633"/>
                <a:gd name="T31" fmla="*/ 359 h 624"/>
                <a:gd name="T32" fmla="*/ 593 w 633"/>
                <a:gd name="T33" fmla="*/ 454 h 624"/>
                <a:gd name="T34" fmla="*/ 537 w 633"/>
                <a:gd name="T35" fmla="*/ 531 h 624"/>
                <a:gd name="T36" fmla="*/ 457 w 633"/>
                <a:gd name="T37" fmla="*/ 589 h 624"/>
                <a:gd name="T38" fmla="*/ 366 w 633"/>
                <a:gd name="T39" fmla="*/ 618 h 624"/>
                <a:gd name="T40" fmla="*/ 267 w 633"/>
                <a:gd name="T41" fmla="*/ 618 h 624"/>
                <a:gd name="T42" fmla="*/ 355 w 633"/>
                <a:gd name="T43" fmla="*/ 546 h 624"/>
                <a:gd name="T44" fmla="*/ 423 w 633"/>
                <a:gd name="T45" fmla="*/ 525 h 624"/>
                <a:gd name="T46" fmla="*/ 486 w 633"/>
                <a:gd name="T47" fmla="*/ 478 h 624"/>
                <a:gd name="T48" fmla="*/ 527 w 633"/>
                <a:gd name="T49" fmla="*/ 421 h 624"/>
                <a:gd name="T50" fmla="*/ 552 w 633"/>
                <a:gd name="T51" fmla="*/ 347 h 624"/>
                <a:gd name="T52" fmla="*/ 617 w 633"/>
                <a:gd name="T53" fmla="*/ 278 h 624"/>
                <a:gd name="T54" fmla="*/ 525 w 633"/>
                <a:gd name="T55" fmla="*/ 210 h 624"/>
                <a:gd name="T56" fmla="*/ 540 w 633"/>
                <a:gd name="T57" fmla="*/ 108 h 624"/>
                <a:gd name="T58" fmla="*/ 426 w 633"/>
                <a:gd name="T59" fmla="*/ 107 h 624"/>
                <a:gd name="T60" fmla="*/ 377 w 633"/>
                <a:gd name="T61" fmla="*/ 15 h 624"/>
                <a:gd name="T62" fmla="*/ 285 w 633"/>
                <a:gd name="T63" fmla="*/ 82 h 624"/>
                <a:gd name="T64" fmla="*/ 191 w 633"/>
                <a:gd name="T65" fmla="*/ 36 h 624"/>
                <a:gd name="T66" fmla="*/ 156 w 633"/>
                <a:gd name="T67" fmla="*/ 144 h 624"/>
                <a:gd name="T68" fmla="*/ 53 w 633"/>
                <a:gd name="T69" fmla="*/ 162 h 624"/>
                <a:gd name="T70" fmla="*/ 88 w 633"/>
                <a:gd name="T71" fmla="*/ 271 h 624"/>
                <a:gd name="T72" fmla="*/ 14 w 633"/>
                <a:gd name="T73" fmla="*/ 312 h 624"/>
                <a:gd name="T74" fmla="*/ 88 w 633"/>
                <a:gd name="T75" fmla="*/ 353 h 624"/>
                <a:gd name="T76" fmla="*/ 53 w 633"/>
                <a:gd name="T77" fmla="*/ 461 h 624"/>
                <a:gd name="T78" fmla="*/ 156 w 633"/>
                <a:gd name="T79" fmla="*/ 479 h 624"/>
                <a:gd name="T80" fmla="*/ 191 w 633"/>
                <a:gd name="T81" fmla="*/ 587 h 624"/>
                <a:gd name="T82" fmla="*/ 285 w 633"/>
                <a:gd name="T83" fmla="*/ 542 h 624"/>
                <a:gd name="T84" fmla="*/ 316 w 633"/>
                <a:gd name="T85" fmla="*/ 409 h 624"/>
                <a:gd name="T86" fmla="*/ 414 w 633"/>
                <a:gd name="T87" fmla="*/ 312 h 624"/>
                <a:gd name="T88" fmla="*/ 233 w 633"/>
                <a:gd name="T89" fmla="*/ 312 h 624"/>
                <a:gd name="T90" fmla="*/ 316 w 633"/>
                <a:gd name="T91" fmla="*/ 22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3" h="624">
                  <a:moveTo>
                    <a:pt x="260" y="623"/>
                  </a:moveTo>
                  <a:cubicBezTo>
                    <a:pt x="260" y="623"/>
                    <a:pt x="259" y="623"/>
                    <a:pt x="259" y="623"/>
                  </a:cubicBezTo>
                  <a:cubicBezTo>
                    <a:pt x="232" y="618"/>
                    <a:pt x="205" y="609"/>
                    <a:pt x="180" y="597"/>
                  </a:cubicBezTo>
                  <a:cubicBezTo>
                    <a:pt x="177" y="596"/>
                    <a:pt x="175" y="592"/>
                    <a:pt x="176" y="589"/>
                  </a:cubicBezTo>
                  <a:cubicBezTo>
                    <a:pt x="195" y="526"/>
                    <a:pt x="195" y="526"/>
                    <a:pt x="195" y="526"/>
                  </a:cubicBezTo>
                  <a:cubicBezTo>
                    <a:pt x="179" y="517"/>
                    <a:pt x="164" y="506"/>
                    <a:pt x="150" y="493"/>
                  </a:cubicBezTo>
                  <a:cubicBezTo>
                    <a:pt x="96" y="531"/>
                    <a:pt x="96" y="531"/>
                    <a:pt x="96" y="531"/>
                  </a:cubicBezTo>
                  <a:cubicBezTo>
                    <a:pt x="93" y="533"/>
                    <a:pt x="89" y="532"/>
                    <a:pt x="87" y="530"/>
                  </a:cubicBezTo>
                  <a:cubicBezTo>
                    <a:pt x="68" y="510"/>
                    <a:pt x="51" y="487"/>
                    <a:pt x="38" y="462"/>
                  </a:cubicBezTo>
                  <a:cubicBezTo>
                    <a:pt x="36" y="459"/>
                    <a:pt x="37" y="456"/>
                    <a:pt x="40" y="454"/>
                  </a:cubicBezTo>
                  <a:cubicBezTo>
                    <a:pt x="92" y="414"/>
                    <a:pt x="92" y="414"/>
                    <a:pt x="92" y="414"/>
                  </a:cubicBezTo>
                  <a:cubicBezTo>
                    <a:pt x="84" y="397"/>
                    <a:pt x="79" y="379"/>
                    <a:pt x="75" y="361"/>
                  </a:cubicBezTo>
                  <a:cubicBezTo>
                    <a:pt x="9" y="359"/>
                    <a:pt x="9" y="359"/>
                    <a:pt x="9" y="359"/>
                  </a:cubicBezTo>
                  <a:cubicBezTo>
                    <a:pt x="6" y="359"/>
                    <a:pt x="3" y="357"/>
                    <a:pt x="2" y="353"/>
                  </a:cubicBezTo>
                  <a:cubicBezTo>
                    <a:pt x="1" y="339"/>
                    <a:pt x="0" y="325"/>
                    <a:pt x="0" y="312"/>
                  </a:cubicBezTo>
                  <a:cubicBezTo>
                    <a:pt x="0" y="298"/>
                    <a:pt x="1" y="284"/>
                    <a:pt x="2" y="270"/>
                  </a:cubicBezTo>
                  <a:cubicBezTo>
                    <a:pt x="3" y="267"/>
                    <a:pt x="6" y="264"/>
                    <a:pt x="9" y="264"/>
                  </a:cubicBezTo>
                  <a:cubicBezTo>
                    <a:pt x="75" y="262"/>
                    <a:pt x="75" y="262"/>
                    <a:pt x="75" y="262"/>
                  </a:cubicBezTo>
                  <a:cubicBezTo>
                    <a:pt x="79" y="244"/>
                    <a:pt x="84" y="226"/>
                    <a:pt x="92" y="210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7" y="168"/>
                    <a:pt x="36" y="164"/>
                    <a:pt x="38" y="161"/>
                  </a:cubicBezTo>
                  <a:cubicBezTo>
                    <a:pt x="51" y="136"/>
                    <a:pt x="68" y="114"/>
                    <a:pt x="87" y="93"/>
                  </a:cubicBezTo>
                  <a:cubicBezTo>
                    <a:pt x="89" y="91"/>
                    <a:pt x="93" y="91"/>
                    <a:pt x="96" y="93"/>
                  </a:cubicBezTo>
                  <a:cubicBezTo>
                    <a:pt x="150" y="130"/>
                    <a:pt x="150" y="130"/>
                    <a:pt x="150" y="130"/>
                  </a:cubicBezTo>
                  <a:cubicBezTo>
                    <a:pt x="164" y="117"/>
                    <a:pt x="179" y="106"/>
                    <a:pt x="195" y="97"/>
                  </a:cubicBezTo>
                  <a:cubicBezTo>
                    <a:pt x="176" y="34"/>
                    <a:pt x="176" y="34"/>
                    <a:pt x="176" y="34"/>
                  </a:cubicBezTo>
                  <a:cubicBezTo>
                    <a:pt x="175" y="31"/>
                    <a:pt x="177" y="27"/>
                    <a:pt x="180" y="26"/>
                  </a:cubicBezTo>
                  <a:cubicBezTo>
                    <a:pt x="205" y="14"/>
                    <a:pt x="231" y="5"/>
                    <a:pt x="259" y="0"/>
                  </a:cubicBezTo>
                  <a:cubicBezTo>
                    <a:pt x="262" y="0"/>
                    <a:pt x="266" y="2"/>
                    <a:pt x="267" y="5"/>
                  </a:cubicBezTo>
                  <a:cubicBezTo>
                    <a:pt x="288" y="67"/>
                    <a:pt x="288" y="67"/>
                    <a:pt x="288" y="67"/>
                  </a:cubicBezTo>
                  <a:cubicBezTo>
                    <a:pt x="307" y="65"/>
                    <a:pt x="326" y="65"/>
                    <a:pt x="344" y="67"/>
                  </a:cubicBezTo>
                  <a:cubicBezTo>
                    <a:pt x="366" y="5"/>
                    <a:pt x="366" y="5"/>
                    <a:pt x="366" y="5"/>
                  </a:cubicBezTo>
                  <a:cubicBezTo>
                    <a:pt x="367" y="2"/>
                    <a:pt x="370" y="0"/>
                    <a:pt x="374" y="0"/>
                  </a:cubicBezTo>
                  <a:cubicBezTo>
                    <a:pt x="401" y="5"/>
                    <a:pt x="428" y="14"/>
                    <a:pt x="453" y="26"/>
                  </a:cubicBezTo>
                  <a:cubicBezTo>
                    <a:pt x="456" y="27"/>
                    <a:pt x="458" y="31"/>
                    <a:pt x="457" y="34"/>
                  </a:cubicBezTo>
                  <a:cubicBezTo>
                    <a:pt x="438" y="97"/>
                    <a:pt x="438" y="97"/>
                    <a:pt x="438" y="97"/>
                  </a:cubicBezTo>
                  <a:cubicBezTo>
                    <a:pt x="454" y="106"/>
                    <a:pt x="469" y="117"/>
                    <a:pt x="483" y="130"/>
                  </a:cubicBezTo>
                  <a:cubicBezTo>
                    <a:pt x="537" y="93"/>
                    <a:pt x="537" y="93"/>
                    <a:pt x="537" y="93"/>
                  </a:cubicBezTo>
                  <a:cubicBezTo>
                    <a:pt x="539" y="91"/>
                    <a:pt x="543" y="91"/>
                    <a:pt x="546" y="93"/>
                  </a:cubicBezTo>
                  <a:cubicBezTo>
                    <a:pt x="565" y="114"/>
                    <a:pt x="581" y="136"/>
                    <a:pt x="595" y="161"/>
                  </a:cubicBezTo>
                  <a:cubicBezTo>
                    <a:pt x="596" y="164"/>
                    <a:pt x="596" y="168"/>
                    <a:pt x="593" y="170"/>
                  </a:cubicBezTo>
                  <a:cubicBezTo>
                    <a:pt x="540" y="210"/>
                    <a:pt x="540" y="210"/>
                    <a:pt x="540" y="210"/>
                  </a:cubicBezTo>
                  <a:cubicBezTo>
                    <a:pt x="548" y="226"/>
                    <a:pt x="554" y="244"/>
                    <a:pt x="558" y="262"/>
                  </a:cubicBezTo>
                  <a:cubicBezTo>
                    <a:pt x="623" y="264"/>
                    <a:pt x="623" y="264"/>
                    <a:pt x="623" y="264"/>
                  </a:cubicBezTo>
                  <a:cubicBezTo>
                    <a:pt x="627" y="264"/>
                    <a:pt x="630" y="267"/>
                    <a:pt x="630" y="270"/>
                  </a:cubicBezTo>
                  <a:cubicBezTo>
                    <a:pt x="632" y="284"/>
                    <a:pt x="633" y="298"/>
                    <a:pt x="633" y="312"/>
                  </a:cubicBezTo>
                  <a:cubicBezTo>
                    <a:pt x="633" y="325"/>
                    <a:pt x="632" y="339"/>
                    <a:pt x="630" y="353"/>
                  </a:cubicBezTo>
                  <a:cubicBezTo>
                    <a:pt x="630" y="357"/>
                    <a:pt x="627" y="359"/>
                    <a:pt x="623" y="359"/>
                  </a:cubicBezTo>
                  <a:cubicBezTo>
                    <a:pt x="558" y="361"/>
                    <a:pt x="558" y="361"/>
                    <a:pt x="558" y="361"/>
                  </a:cubicBezTo>
                  <a:cubicBezTo>
                    <a:pt x="554" y="379"/>
                    <a:pt x="548" y="397"/>
                    <a:pt x="540" y="414"/>
                  </a:cubicBezTo>
                  <a:cubicBezTo>
                    <a:pt x="593" y="454"/>
                    <a:pt x="593" y="454"/>
                    <a:pt x="593" y="454"/>
                  </a:cubicBezTo>
                  <a:cubicBezTo>
                    <a:pt x="596" y="456"/>
                    <a:pt x="596" y="459"/>
                    <a:pt x="595" y="462"/>
                  </a:cubicBezTo>
                  <a:cubicBezTo>
                    <a:pt x="581" y="487"/>
                    <a:pt x="565" y="509"/>
                    <a:pt x="546" y="530"/>
                  </a:cubicBezTo>
                  <a:cubicBezTo>
                    <a:pt x="543" y="532"/>
                    <a:pt x="539" y="533"/>
                    <a:pt x="537" y="531"/>
                  </a:cubicBezTo>
                  <a:cubicBezTo>
                    <a:pt x="483" y="493"/>
                    <a:pt x="483" y="493"/>
                    <a:pt x="483" y="493"/>
                  </a:cubicBezTo>
                  <a:cubicBezTo>
                    <a:pt x="469" y="506"/>
                    <a:pt x="454" y="517"/>
                    <a:pt x="438" y="526"/>
                  </a:cubicBezTo>
                  <a:cubicBezTo>
                    <a:pt x="457" y="589"/>
                    <a:pt x="457" y="589"/>
                    <a:pt x="457" y="589"/>
                  </a:cubicBezTo>
                  <a:cubicBezTo>
                    <a:pt x="458" y="592"/>
                    <a:pt x="456" y="596"/>
                    <a:pt x="453" y="597"/>
                  </a:cubicBezTo>
                  <a:cubicBezTo>
                    <a:pt x="428" y="609"/>
                    <a:pt x="401" y="618"/>
                    <a:pt x="374" y="623"/>
                  </a:cubicBezTo>
                  <a:cubicBezTo>
                    <a:pt x="370" y="624"/>
                    <a:pt x="367" y="622"/>
                    <a:pt x="366" y="618"/>
                  </a:cubicBezTo>
                  <a:cubicBezTo>
                    <a:pt x="344" y="556"/>
                    <a:pt x="344" y="556"/>
                    <a:pt x="344" y="556"/>
                  </a:cubicBezTo>
                  <a:cubicBezTo>
                    <a:pt x="326" y="558"/>
                    <a:pt x="307" y="558"/>
                    <a:pt x="288" y="556"/>
                  </a:cubicBezTo>
                  <a:cubicBezTo>
                    <a:pt x="267" y="618"/>
                    <a:pt x="267" y="618"/>
                    <a:pt x="267" y="618"/>
                  </a:cubicBezTo>
                  <a:cubicBezTo>
                    <a:pt x="266" y="621"/>
                    <a:pt x="263" y="623"/>
                    <a:pt x="260" y="623"/>
                  </a:cubicBezTo>
                  <a:close/>
                  <a:moveTo>
                    <a:pt x="349" y="542"/>
                  </a:moveTo>
                  <a:cubicBezTo>
                    <a:pt x="352" y="542"/>
                    <a:pt x="354" y="543"/>
                    <a:pt x="355" y="546"/>
                  </a:cubicBezTo>
                  <a:cubicBezTo>
                    <a:pt x="377" y="608"/>
                    <a:pt x="377" y="608"/>
                    <a:pt x="377" y="608"/>
                  </a:cubicBezTo>
                  <a:cubicBezTo>
                    <a:pt x="399" y="604"/>
                    <a:pt x="421" y="597"/>
                    <a:pt x="441" y="587"/>
                  </a:cubicBezTo>
                  <a:cubicBezTo>
                    <a:pt x="423" y="525"/>
                    <a:pt x="423" y="525"/>
                    <a:pt x="423" y="525"/>
                  </a:cubicBezTo>
                  <a:cubicBezTo>
                    <a:pt x="422" y="521"/>
                    <a:pt x="423" y="518"/>
                    <a:pt x="426" y="516"/>
                  </a:cubicBezTo>
                  <a:cubicBezTo>
                    <a:pt x="445" y="506"/>
                    <a:pt x="462" y="494"/>
                    <a:pt x="477" y="479"/>
                  </a:cubicBezTo>
                  <a:cubicBezTo>
                    <a:pt x="479" y="477"/>
                    <a:pt x="483" y="477"/>
                    <a:pt x="486" y="478"/>
                  </a:cubicBezTo>
                  <a:cubicBezTo>
                    <a:pt x="540" y="516"/>
                    <a:pt x="540" y="516"/>
                    <a:pt x="540" y="516"/>
                  </a:cubicBezTo>
                  <a:cubicBezTo>
                    <a:pt x="555" y="499"/>
                    <a:pt x="568" y="481"/>
                    <a:pt x="579" y="461"/>
                  </a:cubicBezTo>
                  <a:cubicBezTo>
                    <a:pt x="527" y="421"/>
                    <a:pt x="527" y="421"/>
                    <a:pt x="527" y="421"/>
                  </a:cubicBezTo>
                  <a:cubicBezTo>
                    <a:pt x="525" y="419"/>
                    <a:pt x="524" y="416"/>
                    <a:pt x="525" y="413"/>
                  </a:cubicBezTo>
                  <a:cubicBezTo>
                    <a:pt x="535" y="394"/>
                    <a:pt x="541" y="373"/>
                    <a:pt x="545" y="353"/>
                  </a:cubicBezTo>
                  <a:cubicBezTo>
                    <a:pt x="545" y="349"/>
                    <a:pt x="548" y="347"/>
                    <a:pt x="552" y="347"/>
                  </a:cubicBezTo>
                  <a:cubicBezTo>
                    <a:pt x="617" y="345"/>
                    <a:pt x="617" y="345"/>
                    <a:pt x="617" y="345"/>
                  </a:cubicBezTo>
                  <a:cubicBezTo>
                    <a:pt x="618" y="334"/>
                    <a:pt x="619" y="323"/>
                    <a:pt x="619" y="312"/>
                  </a:cubicBezTo>
                  <a:cubicBezTo>
                    <a:pt x="619" y="300"/>
                    <a:pt x="618" y="289"/>
                    <a:pt x="617" y="278"/>
                  </a:cubicBezTo>
                  <a:cubicBezTo>
                    <a:pt x="552" y="276"/>
                    <a:pt x="552" y="276"/>
                    <a:pt x="552" y="276"/>
                  </a:cubicBezTo>
                  <a:cubicBezTo>
                    <a:pt x="548" y="276"/>
                    <a:pt x="545" y="274"/>
                    <a:pt x="545" y="271"/>
                  </a:cubicBezTo>
                  <a:cubicBezTo>
                    <a:pt x="541" y="250"/>
                    <a:pt x="535" y="229"/>
                    <a:pt x="525" y="210"/>
                  </a:cubicBezTo>
                  <a:cubicBezTo>
                    <a:pt x="524" y="207"/>
                    <a:pt x="525" y="204"/>
                    <a:pt x="527" y="202"/>
                  </a:cubicBezTo>
                  <a:cubicBezTo>
                    <a:pt x="579" y="162"/>
                    <a:pt x="579" y="162"/>
                    <a:pt x="579" y="162"/>
                  </a:cubicBezTo>
                  <a:cubicBezTo>
                    <a:pt x="568" y="143"/>
                    <a:pt x="555" y="124"/>
                    <a:pt x="540" y="108"/>
                  </a:cubicBezTo>
                  <a:cubicBezTo>
                    <a:pt x="486" y="145"/>
                    <a:pt x="486" y="145"/>
                    <a:pt x="486" y="145"/>
                  </a:cubicBezTo>
                  <a:cubicBezTo>
                    <a:pt x="483" y="147"/>
                    <a:pt x="479" y="146"/>
                    <a:pt x="477" y="144"/>
                  </a:cubicBezTo>
                  <a:cubicBezTo>
                    <a:pt x="462" y="129"/>
                    <a:pt x="445" y="117"/>
                    <a:pt x="426" y="107"/>
                  </a:cubicBezTo>
                  <a:cubicBezTo>
                    <a:pt x="423" y="105"/>
                    <a:pt x="422" y="102"/>
                    <a:pt x="423" y="99"/>
                  </a:cubicBezTo>
                  <a:cubicBezTo>
                    <a:pt x="441" y="36"/>
                    <a:pt x="441" y="36"/>
                    <a:pt x="441" y="36"/>
                  </a:cubicBezTo>
                  <a:cubicBezTo>
                    <a:pt x="421" y="27"/>
                    <a:pt x="399" y="20"/>
                    <a:pt x="377" y="15"/>
                  </a:cubicBezTo>
                  <a:cubicBezTo>
                    <a:pt x="355" y="77"/>
                    <a:pt x="355" y="77"/>
                    <a:pt x="355" y="77"/>
                  </a:cubicBezTo>
                  <a:cubicBezTo>
                    <a:pt x="354" y="80"/>
                    <a:pt x="351" y="82"/>
                    <a:pt x="348" y="82"/>
                  </a:cubicBezTo>
                  <a:cubicBezTo>
                    <a:pt x="327" y="79"/>
                    <a:pt x="306" y="79"/>
                    <a:pt x="285" y="82"/>
                  </a:cubicBezTo>
                  <a:cubicBezTo>
                    <a:pt x="281" y="82"/>
                    <a:pt x="278" y="80"/>
                    <a:pt x="277" y="77"/>
                  </a:cubicBezTo>
                  <a:cubicBezTo>
                    <a:pt x="256" y="15"/>
                    <a:pt x="256" y="15"/>
                    <a:pt x="256" y="15"/>
                  </a:cubicBezTo>
                  <a:cubicBezTo>
                    <a:pt x="233" y="20"/>
                    <a:pt x="212" y="27"/>
                    <a:pt x="191" y="36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11" y="102"/>
                    <a:pt x="210" y="105"/>
                    <a:pt x="207" y="107"/>
                  </a:cubicBezTo>
                  <a:cubicBezTo>
                    <a:pt x="188" y="117"/>
                    <a:pt x="171" y="129"/>
                    <a:pt x="156" y="144"/>
                  </a:cubicBezTo>
                  <a:cubicBezTo>
                    <a:pt x="153" y="146"/>
                    <a:pt x="149" y="147"/>
                    <a:pt x="147" y="145"/>
                  </a:cubicBezTo>
                  <a:cubicBezTo>
                    <a:pt x="93" y="108"/>
                    <a:pt x="93" y="108"/>
                    <a:pt x="93" y="108"/>
                  </a:cubicBezTo>
                  <a:cubicBezTo>
                    <a:pt x="78" y="124"/>
                    <a:pt x="64" y="143"/>
                    <a:pt x="53" y="162"/>
                  </a:cubicBezTo>
                  <a:cubicBezTo>
                    <a:pt x="105" y="202"/>
                    <a:pt x="105" y="202"/>
                    <a:pt x="105" y="202"/>
                  </a:cubicBezTo>
                  <a:cubicBezTo>
                    <a:pt x="108" y="204"/>
                    <a:pt x="109" y="207"/>
                    <a:pt x="107" y="210"/>
                  </a:cubicBezTo>
                  <a:cubicBezTo>
                    <a:pt x="98" y="230"/>
                    <a:pt x="91" y="250"/>
                    <a:pt x="88" y="271"/>
                  </a:cubicBezTo>
                  <a:cubicBezTo>
                    <a:pt x="87" y="274"/>
                    <a:pt x="84" y="276"/>
                    <a:pt x="81" y="276"/>
                  </a:cubicBezTo>
                  <a:cubicBezTo>
                    <a:pt x="16" y="278"/>
                    <a:pt x="16" y="278"/>
                    <a:pt x="16" y="278"/>
                  </a:cubicBezTo>
                  <a:cubicBezTo>
                    <a:pt x="14" y="289"/>
                    <a:pt x="14" y="300"/>
                    <a:pt x="14" y="312"/>
                  </a:cubicBezTo>
                  <a:cubicBezTo>
                    <a:pt x="14" y="323"/>
                    <a:pt x="14" y="334"/>
                    <a:pt x="16" y="345"/>
                  </a:cubicBezTo>
                  <a:cubicBezTo>
                    <a:pt x="81" y="347"/>
                    <a:pt x="81" y="347"/>
                    <a:pt x="81" y="347"/>
                  </a:cubicBezTo>
                  <a:cubicBezTo>
                    <a:pt x="84" y="347"/>
                    <a:pt x="87" y="349"/>
                    <a:pt x="88" y="353"/>
                  </a:cubicBezTo>
                  <a:cubicBezTo>
                    <a:pt x="91" y="373"/>
                    <a:pt x="98" y="394"/>
                    <a:pt x="107" y="413"/>
                  </a:cubicBezTo>
                  <a:cubicBezTo>
                    <a:pt x="109" y="416"/>
                    <a:pt x="108" y="419"/>
                    <a:pt x="105" y="421"/>
                  </a:cubicBezTo>
                  <a:cubicBezTo>
                    <a:pt x="53" y="461"/>
                    <a:pt x="53" y="461"/>
                    <a:pt x="53" y="461"/>
                  </a:cubicBezTo>
                  <a:cubicBezTo>
                    <a:pt x="64" y="481"/>
                    <a:pt x="78" y="499"/>
                    <a:pt x="93" y="516"/>
                  </a:cubicBezTo>
                  <a:cubicBezTo>
                    <a:pt x="147" y="478"/>
                    <a:pt x="147" y="478"/>
                    <a:pt x="147" y="478"/>
                  </a:cubicBezTo>
                  <a:cubicBezTo>
                    <a:pt x="149" y="477"/>
                    <a:pt x="153" y="477"/>
                    <a:pt x="156" y="479"/>
                  </a:cubicBezTo>
                  <a:cubicBezTo>
                    <a:pt x="171" y="494"/>
                    <a:pt x="188" y="506"/>
                    <a:pt x="207" y="516"/>
                  </a:cubicBezTo>
                  <a:cubicBezTo>
                    <a:pt x="210" y="518"/>
                    <a:pt x="211" y="521"/>
                    <a:pt x="210" y="525"/>
                  </a:cubicBezTo>
                  <a:cubicBezTo>
                    <a:pt x="191" y="587"/>
                    <a:pt x="191" y="587"/>
                    <a:pt x="191" y="587"/>
                  </a:cubicBezTo>
                  <a:cubicBezTo>
                    <a:pt x="212" y="597"/>
                    <a:pt x="233" y="604"/>
                    <a:pt x="256" y="608"/>
                  </a:cubicBezTo>
                  <a:cubicBezTo>
                    <a:pt x="277" y="546"/>
                    <a:pt x="277" y="546"/>
                    <a:pt x="277" y="546"/>
                  </a:cubicBezTo>
                  <a:cubicBezTo>
                    <a:pt x="278" y="543"/>
                    <a:pt x="281" y="541"/>
                    <a:pt x="285" y="542"/>
                  </a:cubicBezTo>
                  <a:cubicBezTo>
                    <a:pt x="306" y="545"/>
                    <a:pt x="327" y="545"/>
                    <a:pt x="348" y="542"/>
                  </a:cubicBezTo>
                  <a:cubicBezTo>
                    <a:pt x="348" y="542"/>
                    <a:pt x="348" y="542"/>
                    <a:pt x="349" y="542"/>
                  </a:cubicBezTo>
                  <a:close/>
                  <a:moveTo>
                    <a:pt x="316" y="409"/>
                  </a:moveTo>
                  <a:cubicBezTo>
                    <a:pt x="263" y="409"/>
                    <a:pt x="219" y="365"/>
                    <a:pt x="219" y="312"/>
                  </a:cubicBezTo>
                  <a:cubicBezTo>
                    <a:pt x="219" y="258"/>
                    <a:pt x="263" y="214"/>
                    <a:pt x="316" y="214"/>
                  </a:cubicBezTo>
                  <a:cubicBezTo>
                    <a:pt x="370" y="214"/>
                    <a:pt x="414" y="258"/>
                    <a:pt x="414" y="312"/>
                  </a:cubicBezTo>
                  <a:cubicBezTo>
                    <a:pt x="414" y="365"/>
                    <a:pt x="370" y="409"/>
                    <a:pt x="316" y="409"/>
                  </a:cubicBezTo>
                  <a:close/>
                  <a:moveTo>
                    <a:pt x="316" y="228"/>
                  </a:moveTo>
                  <a:cubicBezTo>
                    <a:pt x="270" y="228"/>
                    <a:pt x="233" y="266"/>
                    <a:pt x="233" y="312"/>
                  </a:cubicBezTo>
                  <a:cubicBezTo>
                    <a:pt x="233" y="358"/>
                    <a:pt x="270" y="395"/>
                    <a:pt x="316" y="395"/>
                  </a:cubicBezTo>
                  <a:cubicBezTo>
                    <a:pt x="362" y="395"/>
                    <a:pt x="400" y="358"/>
                    <a:pt x="400" y="312"/>
                  </a:cubicBezTo>
                  <a:cubicBezTo>
                    <a:pt x="400" y="266"/>
                    <a:pt x="362" y="228"/>
                    <a:pt x="316" y="2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3" name="Groupe 232"/>
          <p:cNvGrpSpPr/>
          <p:nvPr/>
        </p:nvGrpSpPr>
        <p:grpSpPr>
          <a:xfrm>
            <a:off x="8561424" y="2770917"/>
            <a:ext cx="252000" cy="252000"/>
            <a:chOff x="6460135" y="3059188"/>
            <a:chExt cx="1097280" cy="1097280"/>
          </a:xfrm>
        </p:grpSpPr>
        <p:sp>
          <p:nvSpPr>
            <p:cNvPr id="234" name="Oval 54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DE544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125"/>
            <p:cNvSpPr>
              <a:spLocks noEditPoints="1"/>
            </p:cNvSpPr>
            <p:nvPr/>
          </p:nvSpPr>
          <p:spPr bwMode="auto">
            <a:xfrm>
              <a:off x="6682588" y="3286251"/>
              <a:ext cx="652374" cy="644307"/>
            </a:xfrm>
            <a:custGeom>
              <a:avLst/>
              <a:gdLst>
                <a:gd name="T0" fmla="*/ 180 w 633"/>
                <a:gd name="T1" fmla="*/ 597 h 624"/>
                <a:gd name="T2" fmla="*/ 150 w 633"/>
                <a:gd name="T3" fmla="*/ 493 h 624"/>
                <a:gd name="T4" fmla="*/ 38 w 633"/>
                <a:gd name="T5" fmla="*/ 462 h 624"/>
                <a:gd name="T6" fmla="*/ 75 w 633"/>
                <a:gd name="T7" fmla="*/ 361 h 624"/>
                <a:gd name="T8" fmla="*/ 0 w 633"/>
                <a:gd name="T9" fmla="*/ 312 h 624"/>
                <a:gd name="T10" fmla="*/ 75 w 633"/>
                <a:gd name="T11" fmla="*/ 262 h 624"/>
                <a:gd name="T12" fmla="*/ 38 w 633"/>
                <a:gd name="T13" fmla="*/ 161 h 624"/>
                <a:gd name="T14" fmla="*/ 150 w 633"/>
                <a:gd name="T15" fmla="*/ 130 h 624"/>
                <a:gd name="T16" fmla="*/ 180 w 633"/>
                <a:gd name="T17" fmla="*/ 26 h 624"/>
                <a:gd name="T18" fmla="*/ 288 w 633"/>
                <a:gd name="T19" fmla="*/ 67 h 624"/>
                <a:gd name="T20" fmla="*/ 374 w 633"/>
                <a:gd name="T21" fmla="*/ 0 h 624"/>
                <a:gd name="T22" fmla="*/ 438 w 633"/>
                <a:gd name="T23" fmla="*/ 97 h 624"/>
                <a:gd name="T24" fmla="*/ 546 w 633"/>
                <a:gd name="T25" fmla="*/ 93 h 624"/>
                <a:gd name="T26" fmla="*/ 540 w 633"/>
                <a:gd name="T27" fmla="*/ 210 h 624"/>
                <a:gd name="T28" fmla="*/ 630 w 633"/>
                <a:gd name="T29" fmla="*/ 270 h 624"/>
                <a:gd name="T30" fmla="*/ 623 w 633"/>
                <a:gd name="T31" fmla="*/ 359 h 624"/>
                <a:gd name="T32" fmla="*/ 593 w 633"/>
                <a:gd name="T33" fmla="*/ 454 h 624"/>
                <a:gd name="T34" fmla="*/ 537 w 633"/>
                <a:gd name="T35" fmla="*/ 531 h 624"/>
                <a:gd name="T36" fmla="*/ 457 w 633"/>
                <a:gd name="T37" fmla="*/ 589 h 624"/>
                <a:gd name="T38" fmla="*/ 366 w 633"/>
                <a:gd name="T39" fmla="*/ 618 h 624"/>
                <a:gd name="T40" fmla="*/ 267 w 633"/>
                <a:gd name="T41" fmla="*/ 618 h 624"/>
                <a:gd name="T42" fmla="*/ 355 w 633"/>
                <a:gd name="T43" fmla="*/ 546 h 624"/>
                <a:gd name="T44" fmla="*/ 423 w 633"/>
                <a:gd name="T45" fmla="*/ 525 h 624"/>
                <a:gd name="T46" fmla="*/ 486 w 633"/>
                <a:gd name="T47" fmla="*/ 478 h 624"/>
                <a:gd name="T48" fmla="*/ 527 w 633"/>
                <a:gd name="T49" fmla="*/ 421 h 624"/>
                <a:gd name="T50" fmla="*/ 552 w 633"/>
                <a:gd name="T51" fmla="*/ 347 h 624"/>
                <a:gd name="T52" fmla="*/ 617 w 633"/>
                <a:gd name="T53" fmla="*/ 278 h 624"/>
                <a:gd name="T54" fmla="*/ 525 w 633"/>
                <a:gd name="T55" fmla="*/ 210 h 624"/>
                <a:gd name="T56" fmla="*/ 540 w 633"/>
                <a:gd name="T57" fmla="*/ 108 h 624"/>
                <a:gd name="T58" fmla="*/ 426 w 633"/>
                <a:gd name="T59" fmla="*/ 107 h 624"/>
                <a:gd name="T60" fmla="*/ 377 w 633"/>
                <a:gd name="T61" fmla="*/ 15 h 624"/>
                <a:gd name="T62" fmla="*/ 285 w 633"/>
                <a:gd name="T63" fmla="*/ 82 h 624"/>
                <a:gd name="T64" fmla="*/ 191 w 633"/>
                <a:gd name="T65" fmla="*/ 36 h 624"/>
                <a:gd name="T66" fmla="*/ 156 w 633"/>
                <a:gd name="T67" fmla="*/ 144 h 624"/>
                <a:gd name="T68" fmla="*/ 53 w 633"/>
                <a:gd name="T69" fmla="*/ 162 h 624"/>
                <a:gd name="T70" fmla="*/ 88 w 633"/>
                <a:gd name="T71" fmla="*/ 271 h 624"/>
                <a:gd name="T72" fmla="*/ 14 w 633"/>
                <a:gd name="T73" fmla="*/ 312 h 624"/>
                <a:gd name="T74" fmla="*/ 88 w 633"/>
                <a:gd name="T75" fmla="*/ 353 h 624"/>
                <a:gd name="T76" fmla="*/ 53 w 633"/>
                <a:gd name="T77" fmla="*/ 461 h 624"/>
                <a:gd name="T78" fmla="*/ 156 w 633"/>
                <a:gd name="T79" fmla="*/ 479 h 624"/>
                <a:gd name="T80" fmla="*/ 191 w 633"/>
                <a:gd name="T81" fmla="*/ 587 h 624"/>
                <a:gd name="T82" fmla="*/ 285 w 633"/>
                <a:gd name="T83" fmla="*/ 542 h 624"/>
                <a:gd name="T84" fmla="*/ 316 w 633"/>
                <a:gd name="T85" fmla="*/ 409 h 624"/>
                <a:gd name="T86" fmla="*/ 414 w 633"/>
                <a:gd name="T87" fmla="*/ 312 h 624"/>
                <a:gd name="T88" fmla="*/ 233 w 633"/>
                <a:gd name="T89" fmla="*/ 312 h 624"/>
                <a:gd name="T90" fmla="*/ 316 w 633"/>
                <a:gd name="T91" fmla="*/ 22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3" h="624">
                  <a:moveTo>
                    <a:pt x="260" y="623"/>
                  </a:moveTo>
                  <a:cubicBezTo>
                    <a:pt x="260" y="623"/>
                    <a:pt x="259" y="623"/>
                    <a:pt x="259" y="623"/>
                  </a:cubicBezTo>
                  <a:cubicBezTo>
                    <a:pt x="232" y="618"/>
                    <a:pt x="205" y="609"/>
                    <a:pt x="180" y="597"/>
                  </a:cubicBezTo>
                  <a:cubicBezTo>
                    <a:pt x="177" y="596"/>
                    <a:pt x="175" y="592"/>
                    <a:pt x="176" y="589"/>
                  </a:cubicBezTo>
                  <a:cubicBezTo>
                    <a:pt x="195" y="526"/>
                    <a:pt x="195" y="526"/>
                    <a:pt x="195" y="526"/>
                  </a:cubicBezTo>
                  <a:cubicBezTo>
                    <a:pt x="179" y="517"/>
                    <a:pt x="164" y="506"/>
                    <a:pt x="150" y="493"/>
                  </a:cubicBezTo>
                  <a:cubicBezTo>
                    <a:pt x="96" y="531"/>
                    <a:pt x="96" y="531"/>
                    <a:pt x="96" y="531"/>
                  </a:cubicBezTo>
                  <a:cubicBezTo>
                    <a:pt x="93" y="533"/>
                    <a:pt x="89" y="532"/>
                    <a:pt x="87" y="530"/>
                  </a:cubicBezTo>
                  <a:cubicBezTo>
                    <a:pt x="68" y="510"/>
                    <a:pt x="51" y="487"/>
                    <a:pt x="38" y="462"/>
                  </a:cubicBezTo>
                  <a:cubicBezTo>
                    <a:pt x="36" y="459"/>
                    <a:pt x="37" y="456"/>
                    <a:pt x="40" y="454"/>
                  </a:cubicBezTo>
                  <a:cubicBezTo>
                    <a:pt x="92" y="414"/>
                    <a:pt x="92" y="414"/>
                    <a:pt x="92" y="414"/>
                  </a:cubicBezTo>
                  <a:cubicBezTo>
                    <a:pt x="84" y="397"/>
                    <a:pt x="79" y="379"/>
                    <a:pt x="75" y="361"/>
                  </a:cubicBezTo>
                  <a:cubicBezTo>
                    <a:pt x="9" y="359"/>
                    <a:pt x="9" y="359"/>
                    <a:pt x="9" y="359"/>
                  </a:cubicBezTo>
                  <a:cubicBezTo>
                    <a:pt x="6" y="359"/>
                    <a:pt x="3" y="357"/>
                    <a:pt x="2" y="353"/>
                  </a:cubicBezTo>
                  <a:cubicBezTo>
                    <a:pt x="1" y="339"/>
                    <a:pt x="0" y="325"/>
                    <a:pt x="0" y="312"/>
                  </a:cubicBezTo>
                  <a:cubicBezTo>
                    <a:pt x="0" y="298"/>
                    <a:pt x="1" y="284"/>
                    <a:pt x="2" y="270"/>
                  </a:cubicBezTo>
                  <a:cubicBezTo>
                    <a:pt x="3" y="267"/>
                    <a:pt x="6" y="264"/>
                    <a:pt x="9" y="264"/>
                  </a:cubicBezTo>
                  <a:cubicBezTo>
                    <a:pt x="75" y="262"/>
                    <a:pt x="75" y="262"/>
                    <a:pt x="75" y="262"/>
                  </a:cubicBezTo>
                  <a:cubicBezTo>
                    <a:pt x="79" y="244"/>
                    <a:pt x="84" y="226"/>
                    <a:pt x="92" y="210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7" y="168"/>
                    <a:pt x="36" y="164"/>
                    <a:pt x="38" y="161"/>
                  </a:cubicBezTo>
                  <a:cubicBezTo>
                    <a:pt x="51" y="136"/>
                    <a:pt x="68" y="114"/>
                    <a:pt x="87" y="93"/>
                  </a:cubicBezTo>
                  <a:cubicBezTo>
                    <a:pt x="89" y="91"/>
                    <a:pt x="93" y="91"/>
                    <a:pt x="96" y="93"/>
                  </a:cubicBezTo>
                  <a:cubicBezTo>
                    <a:pt x="150" y="130"/>
                    <a:pt x="150" y="130"/>
                    <a:pt x="150" y="130"/>
                  </a:cubicBezTo>
                  <a:cubicBezTo>
                    <a:pt x="164" y="117"/>
                    <a:pt x="179" y="106"/>
                    <a:pt x="195" y="97"/>
                  </a:cubicBezTo>
                  <a:cubicBezTo>
                    <a:pt x="176" y="34"/>
                    <a:pt x="176" y="34"/>
                    <a:pt x="176" y="34"/>
                  </a:cubicBezTo>
                  <a:cubicBezTo>
                    <a:pt x="175" y="31"/>
                    <a:pt x="177" y="27"/>
                    <a:pt x="180" y="26"/>
                  </a:cubicBezTo>
                  <a:cubicBezTo>
                    <a:pt x="205" y="14"/>
                    <a:pt x="231" y="5"/>
                    <a:pt x="259" y="0"/>
                  </a:cubicBezTo>
                  <a:cubicBezTo>
                    <a:pt x="262" y="0"/>
                    <a:pt x="266" y="2"/>
                    <a:pt x="267" y="5"/>
                  </a:cubicBezTo>
                  <a:cubicBezTo>
                    <a:pt x="288" y="67"/>
                    <a:pt x="288" y="67"/>
                    <a:pt x="288" y="67"/>
                  </a:cubicBezTo>
                  <a:cubicBezTo>
                    <a:pt x="307" y="65"/>
                    <a:pt x="326" y="65"/>
                    <a:pt x="344" y="67"/>
                  </a:cubicBezTo>
                  <a:cubicBezTo>
                    <a:pt x="366" y="5"/>
                    <a:pt x="366" y="5"/>
                    <a:pt x="366" y="5"/>
                  </a:cubicBezTo>
                  <a:cubicBezTo>
                    <a:pt x="367" y="2"/>
                    <a:pt x="370" y="0"/>
                    <a:pt x="374" y="0"/>
                  </a:cubicBezTo>
                  <a:cubicBezTo>
                    <a:pt x="401" y="5"/>
                    <a:pt x="428" y="14"/>
                    <a:pt x="453" y="26"/>
                  </a:cubicBezTo>
                  <a:cubicBezTo>
                    <a:pt x="456" y="27"/>
                    <a:pt x="458" y="31"/>
                    <a:pt x="457" y="34"/>
                  </a:cubicBezTo>
                  <a:cubicBezTo>
                    <a:pt x="438" y="97"/>
                    <a:pt x="438" y="97"/>
                    <a:pt x="438" y="97"/>
                  </a:cubicBezTo>
                  <a:cubicBezTo>
                    <a:pt x="454" y="106"/>
                    <a:pt x="469" y="117"/>
                    <a:pt x="483" y="130"/>
                  </a:cubicBezTo>
                  <a:cubicBezTo>
                    <a:pt x="537" y="93"/>
                    <a:pt x="537" y="93"/>
                    <a:pt x="537" y="93"/>
                  </a:cubicBezTo>
                  <a:cubicBezTo>
                    <a:pt x="539" y="91"/>
                    <a:pt x="543" y="91"/>
                    <a:pt x="546" y="93"/>
                  </a:cubicBezTo>
                  <a:cubicBezTo>
                    <a:pt x="565" y="114"/>
                    <a:pt x="581" y="136"/>
                    <a:pt x="595" y="161"/>
                  </a:cubicBezTo>
                  <a:cubicBezTo>
                    <a:pt x="596" y="164"/>
                    <a:pt x="596" y="168"/>
                    <a:pt x="593" y="170"/>
                  </a:cubicBezTo>
                  <a:cubicBezTo>
                    <a:pt x="540" y="210"/>
                    <a:pt x="540" y="210"/>
                    <a:pt x="540" y="210"/>
                  </a:cubicBezTo>
                  <a:cubicBezTo>
                    <a:pt x="548" y="226"/>
                    <a:pt x="554" y="244"/>
                    <a:pt x="558" y="262"/>
                  </a:cubicBezTo>
                  <a:cubicBezTo>
                    <a:pt x="623" y="264"/>
                    <a:pt x="623" y="264"/>
                    <a:pt x="623" y="264"/>
                  </a:cubicBezTo>
                  <a:cubicBezTo>
                    <a:pt x="627" y="264"/>
                    <a:pt x="630" y="267"/>
                    <a:pt x="630" y="270"/>
                  </a:cubicBezTo>
                  <a:cubicBezTo>
                    <a:pt x="632" y="284"/>
                    <a:pt x="633" y="298"/>
                    <a:pt x="633" y="312"/>
                  </a:cubicBezTo>
                  <a:cubicBezTo>
                    <a:pt x="633" y="325"/>
                    <a:pt x="632" y="339"/>
                    <a:pt x="630" y="353"/>
                  </a:cubicBezTo>
                  <a:cubicBezTo>
                    <a:pt x="630" y="357"/>
                    <a:pt x="627" y="359"/>
                    <a:pt x="623" y="359"/>
                  </a:cubicBezTo>
                  <a:cubicBezTo>
                    <a:pt x="558" y="361"/>
                    <a:pt x="558" y="361"/>
                    <a:pt x="558" y="361"/>
                  </a:cubicBezTo>
                  <a:cubicBezTo>
                    <a:pt x="554" y="379"/>
                    <a:pt x="548" y="397"/>
                    <a:pt x="540" y="414"/>
                  </a:cubicBezTo>
                  <a:cubicBezTo>
                    <a:pt x="593" y="454"/>
                    <a:pt x="593" y="454"/>
                    <a:pt x="593" y="454"/>
                  </a:cubicBezTo>
                  <a:cubicBezTo>
                    <a:pt x="596" y="456"/>
                    <a:pt x="596" y="459"/>
                    <a:pt x="595" y="462"/>
                  </a:cubicBezTo>
                  <a:cubicBezTo>
                    <a:pt x="581" y="487"/>
                    <a:pt x="565" y="509"/>
                    <a:pt x="546" y="530"/>
                  </a:cubicBezTo>
                  <a:cubicBezTo>
                    <a:pt x="543" y="532"/>
                    <a:pt x="539" y="533"/>
                    <a:pt x="537" y="531"/>
                  </a:cubicBezTo>
                  <a:cubicBezTo>
                    <a:pt x="483" y="493"/>
                    <a:pt x="483" y="493"/>
                    <a:pt x="483" y="493"/>
                  </a:cubicBezTo>
                  <a:cubicBezTo>
                    <a:pt x="469" y="506"/>
                    <a:pt x="454" y="517"/>
                    <a:pt x="438" y="526"/>
                  </a:cubicBezTo>
                  <a:cubicBezTo>
                    <a:pt x="457" y="589"/>
                    <a:pt x="457" y="589"/>
                    <a:pt x="457" y="589"/>
                  </a:cubicBezTo>
                  <a:cubicBezTo>
                    <a:pt x="458" y="592"/>
                    <a:pt x="456" y="596"/>
                    <a:pt x="453" y="597"/>
                  </a:cubicBezTo>
                  <a:cubicBezTo>
                    <a:pt x="428" y="609"/>
                    <a:pt x="401" y="618"/>
                    <a:pt x="374" y="623"/>
                  </a:cubicBezTo>
                  <a:cubicBezTo>
                    <a:pt x="370" y="624"/>
                    <a:pt x="367" y="622"/>
                    <a:pt x="366" y="618"/>
                  </a:cubicBezTo>
                  <a:cubicBezTo>
                    <a:pt x="344" y="556"/>
                    <a:pt x="344" y="556"/>
                    <a:pt x="344" y="556"/>
                  </a:cubicBezTo>
                  <a:cubicBezTo>
                    <a:pt x="326" y="558"/>
                    <a:pt x="307" y="558"/>
                    <a:pt x="288" y="556"/>
                  </a:cubicBezTo>
                  <a:cubicBezTo>
                    <a:pt x="267" y="618"/>
                    <a:pt x="267" y="618"/>
                    <a:pt x="267" y="618"/>
                  </a:cubicBezTo>
                  <a:cubicBezTo>
                    <a:pt x="266" y="621"/>
                    <a:pt x="263" y="623"/>
                    <a:pt x="260" y="623"/>
                  </a:cubicBezTo>
                  <a:close/>
                  <a:moveTo>
                    <a:pt x="349" y="542"/>
                  </a:moveTo>
                  <a:cubicBezTo>
                    <a:pt x="352" y="542"/>
                    <a:pt x="354" y="543"/>
                    <a:pt x="355" y="546"/>
                  </a:cubicBezTo>
                  <a:cubicBezTo>
                    <a:pt x="377" y="608"/>
                    <a:pt x="377" y="608"/>
                    <a:pt x="377" y="608"/>
                  </a:cubicBezTo>
                  <a:cubicBezTo>
                    <a:pt x="399" y="604"/>
                    <a:pt x="421" y="597"/>
                    <a:pt x="441" y="587"/>
                  </a:cubicBezTo>
                  <a:cubicBezTo>
                    <a:pt x="423" y="525"/>
                    <a:pt x="423" y="525"/>
                    <a:pt x="423" y="525"/>
                  </a:cubicBezTo>
                  <a:cubicBezTo>
                    <a:pt x="422" y="521"/>
                    <a:pt x="423" y="518"/>
                    <a:pt x="426" y="516"/>
                  </a:cubicBezTo>
                  <a:cubicBezTo>
                    <a:pt x="445" y="506"/>
                    <a:pt x="462" y="494"/>
                    <a:pt x="477" y="479"/>
                  </a:cubicBezTo>
                  <a:cubicBezTo>
                    <a:pt x="479" y="477"/>
                    <a:pt x="483" y="477"/>
                    <a:pt x="486" y="478"/>
                  </a:cubicBezTo>
                  <a:cubicBezTo>
                    <a:pt x="540" y="516"/>
                    <a:pt x="540" y="516"/>
                    <a:pt x="540" y="516"/>
                  </a:cubicBezTo>
                  <a:cubicBezTo>
                    <a:pt x="555" y="499"/>
                    <a:pt x="568" y="481"/>
                    <a:pt x="579" y="461"/>
                  </a:cubicBezTo>
                  <a:cubicBezTo>
                    <a:pt x="527" y="421"/>
                    <a:pt x="527" y="421"/>
                    <a:pt x="527" y="421"/>
                  </a:cubicBezTo>
                  <a:cubicBezTo>
                    <a:pt x="525" y="419"/>
                    <a:pt x="524" y="416"/>
                    <a:pt x="525" y="413"/>
                  </a:cubicBezTo>
                  <a:cubicBezTo>
                    <a:pt x="535" y="394"/>
                    <a:pt x="541" y="373"/>
                    <a:pt x="545" y="353"/>
                  </a:cubicBezTo>
                  <a:cubicBezTo>
                    <a:pt x="545" y="349"/>
                    <a:pt x="548" y="347"/>
                    <a:pt x="552" y="347"/>
                  </a:cubicBezTo>
                  <a:cubicBezTo>
                    <a:pt x="617" y="345"/>
                    <a:pt x="617" y="345"/>
                    <a:pt x="617" y="345"/>
                  </a:cubicBezTo>
                  <a:cubicBezTo>
                    <a:pt x="618" y="334"/>
                    <a:pt x="619" y="323"/>
                    <a:pt x="619" y="312"/>
                  </a:cubicBezTo>
                  <a:cubicBezTo>
                    <a:pt x="619" y="300"/>
                    <a:pt x="618" y="289"/>
                    <a:pt x="617" y="278"/>
                  </a:cubicBezTo>
                  <a:cubicBezTo>
                    <a:pt x="552" y="276"/>
                    <a:pt x="552" y="276"/>
                    <a:pt x="552" y="276"/>
                  </a:cubicBezTo>
                  <a:cubicBezTo>
                    <a:pt x="548" y="276"/>
                    <a:pt x="545" y="274"/>
                    <a:pt x="545" y="271"/>
                  </a:cubicBezTo>
                  <a:cubicBezTo>
                    <a:pt x="541" y="250"/>
                    <a:pt x="535" y="229"/>
                    <a:pt x="525" y="210"/>
                  </a:cubicBezTo>
                  <a:cubicBezTo>
                    <a:pt x="524" y="207"/>
                    <a:pt x="525" y="204"/>
                    <a:pt x="527" y="202"/>
                  </a:cubicBezTo>
                  <a:cubicBezTo>
                    <a:pt x="579" y="162"/>
                    <a:pt x="579" y="162"/>
                    <a:pt x="579" y="162"/>
                  </a:cubicBezTo>
                  <a:cubicBezTo>
                    <a:pt x="568" y="143"/>
                    <a:pt x="555" y="124"/>
                    <a:pt x="540" y="108"/>
                  </a:cubicBezTo>
                  <a:cubicBezTo>
                    <a:pt x="486" y="145"/>
                    <a:pt x="486" y="145"/>
                    <a:pt x="486" y="145"/>
                  </a:cubicBezTo>
                  <a:cubicBezTo>
                    <a:pt x="483" y="147"/>
                    <a:pt x="479" y="146"/>
                    <a:pt x="477" y="144"/>
                  </a:cubicBezTo>
                  <a:cubicBezTo>
                    <a:pt x="462" y="129"/>
                    <a:pt x="445" y="117"/>
                    <a:pt x="426" y="107"/>
                  </a:cubicBezTo>
                  <a:cubicBezTo>
                    <a:pt x="423" y="105"/>
                    <a:pt x="422" y="102"/>
                    <a:pt x="423" y="99"/>
                  </a:cubicBezTo>
                  <a:cubicBezTo>
                    <a:pt x="441" y="36"/>
                    <a:pt x="441" y="36"/>
                    <a:pt x="441" y="36"/>
                  </a:cubicBezTo>
                  <a:cubicBezTo>
                    <a:pt x="421" y="27"/>
                    <a:pt x="399" y="20"/>
                    <a:pt x="377" y="15"/>
                  </a:cubicBezTo>
                  <a:cubicBezTo>
                    <a:pt x="355" y="77"/>
                    <a:pt x="355" y="77"/>
                    <a:pt x="355" y="77"/>
                  </a:cubicBezTo>
                  <a:cubicBezTo>
                    <a:pt x="354" y="80"/>
                    <a:pt x="351" y="82"/>
                    <a:pt x="348" y="82"/>
                  </a:cubicBezTo>
                  <a:cubicBezTo>
                    <a:pt x="327" y="79"/>
                    <a:pt x="306" y="79"/>
                    <a:pt x="285" y="82"/>
                  </a:cubicBezTo>
                  <a:cubicBezTo>
                    <a:pt x="281" y="82"/>
                    <a:pt x="278" y="80"/>
                    <a:pt x="277" y="77"/>
                  </a:cubicBezTo>
                  <a:cubicBezTo>
                    <a:pt x="256" y="15"/>
                    <a:pt x="256" y="15"/>
                    <a:pt x="256" y="15"/>
                  </a:cubicBezTo>
                  <a:cubicBezTo>
                    <a:pt x="233" y="20"/>
                    <a:pt x="212" y="27"/>
                    <a:pt x="191" y="36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11" y="102"/>
                    <a:pt x="210" y="105"/>
                    <a:pt x="207" y="107"/>
                  </a:cubicBezTo>
                  <a:cubicBezTo>
                    <a:pt x="188" y="117"/>
                    <a:pt x="171" y="129"/>
                    <a:pt x="156" y="144"/>
                  </a:cubicBezTo>
                  <a:cubicBezTo>
                    <a:pt x="153" y="146"/>
                    <a:pt x="149" y="147"/>
                    <a:pt x="147" y="145"/>
                  </a:cubicBezTo>
                  <a:cubicBezTo>
                    <a:pt x="93" y="108"/>
                    <a:pt x="93" y="108"/>
                    <a:pt x="93" y="108"/>
                  </a:cubicBezTo>
                  <a:cubicBezTo>
                    <a:pt x="78" y="124"/>
                    <a:pt x="64" y="143"/>
                    <a:pt x="53" y="162"/>
                  </a:cubicBezTo>
                  <a:cubicBezTo>
                    <a:pt x="105" y="202"/>
                    <a:pt x="105" y="202"/>
                    <a:pt x="105" y="202"/>
                  </a:cubicBezTo>
                  <a:cubicBezTo>
                    <a:pt x="108" y="204"/>
                    <a:pt x="109" y="207"/>
                    <a:pt x="107" y="210"/>
                  </a:cubicBezTo>
                  <a:cubicBezTo>
                    <a:pt x="98" y="230"/>
                    <a:pt x="91" y="250"/>
                    <a:pt x="88" y="271"/>
                  </a:cubicBezTo>
                  <a:cubicBezTo>
                    <a:pt x="87" y="274"/>
                    <a:pt x="84" y="276"/>
                    <a:pt x="81" y="276"/>
                  </a:cubicBezTo>
                  <a:cubicBezTo>
                    <a:pt x="16" y="278"/>
                    <a:pt x="16" y="278"/>
                    <a:pt x="16" y="278"/>
                  </a:cubicBezTo>
                  <a:cubicBezTo>
                    <a:pt x="14" y="289"/>
                    <a:pt x="14" y="300"/>
                    <a:pt x="14" y="312"/>
                  </a:cubicBezTo>
                  <a:cubicBezTo>
                    <a:pt x="14" y="323"/>
                    <a:pt x="14" y="334"/>
                    <a:pt x="16" y="345"/>
                  </a:cubicBezTo>
                  <a:cubicBezTo>
                    <a:pt x="81" y="347"/>
                    <a:pt x="81" y="347"/>
                    <a:pt x="81" y="347"/>
                  </a:cubicBezTo>
                  <a:cubicBezTo>
                    <a:pt x="84" y="347"/>
                    <a:pt x="87" y="349"/>
                    <a:pt x="88" y="353"/>
                  </a:cubicBezTo>
                  <a:cubicBezTo>
                    <a:pt x="91" y="373"/>
                    <a:pt x="98" y="394"/>
                    <a:pt x="107" y="413"/>
                  </a:cubicBezTo>
                  <a:cubicBezTo>
                    <a:pt x="109" y="416"/>
                    <a:pt x="108" y="419"/>
                    <a:pt x="105" y="421"/>
                  </a:cubicBezTo>
                  <a:cubicBezTo>
                    <a:pt x="53" y="461"/>
                    <a:pt x="53" y="461"/>
                    <a:pt x="53" y="461"/>
                  </a:cubicBezTo>
                  <a:cubicBezTo>
                    <a:pt x="64" y="481"/>
                    <a:pt x="78" y="499"/>
                    <a:pt x="93" y="516"/>
                  </a:cubicBezTo>
                  <a:cubicBezTo>
                    <a:pt x="147" y="478"/>
                    <a:pt x="147" y="478"/>
                    <a:pt x="147" y="478"/>
                  </a:cubicBezTo>
                  <a:cubicBezTo>
                    <a:pt x="149" y="477"/>
                    <a:pt x="153" y="477"/>
                    <a:pt x="156" y="479"/>
                  </a:cubicBezTo>
                  <a:cubicBezTo>
                    <a:pt x="171" y="494"/>
                    <a:pt x="188" y="506"/>
                    <a:pt x="207" y="516"/>
                  </a:cubicBezTo>
                  <a:cubicBezTo>
                    <a:pt x="210" y="518"/>
                    <a:pt x="211" y="521"/>
                    <a:pt x="210" y="525"/>
                  </a:cubicBezTo>
                  <a:cubicBezTo>
                    <a:pt x="191" y="587"/>
                    <a:pt x="191" y="587"/>
                    <a:pt x="191" y="587"/>
                  </a:cubicBezTo>
                  <a:cubicBezTo>
                    <a:pt x="212" y="597"/>
                    <a:pt x="233" y="604"/>
                    <a:pt x="256" y="608"/>
                  </a:cubicBezTo>
                  <a:cubicBezTo>
                    <a:pt x="277" y="546"/>
                    <a:pt x="277" y="546"/>
                    <a:pt x="277" y="546"/>
                  </a:cubicBezTo>
                  <a:cubicBezTo>
                    <a:pt x="278" y="543"/>
                    <a:pt x="281" y="541"/>
                    <a:pt x="285" y="542"/>
                  </a:cubicBezTo>
                  <a:cubicBezTo>
                    <a:pt x="306" y="545"/>
                    <a:pt x="327" y="545"/>
                    <a:pt x="348" y="542"/>
                  </a:cubicBezTo>
                  <a:cubicBezTo>
                    <a:pt x="348" y="542"/>
                    <a:pt x="348" y="542"/>
                    <a:pt x="349" y="542"/>
                  </a:cubicBezTo>
                  <a:close/>
                  <a:moveTo>
                    <a:pt x="316" y="409"/>
                  </a:moveTo>
                  <a:cubicBezTo>
                    <a:pt x="263" y="409"/>
                    <a:pt x="219" y="365"/>
                    <a:pt x="219" y="312"/>
                  </a:cubicBezTo>
                  <a:cubicBezTo>
                    <a:pt x="219" y="258"/>
                    <a:pt x="263" y="214"/>
                    <a:pt x="316" y="214"/>
                  </a:cubicBezTo>
                  <a:cubicBezTo>
                    <a:pt x="370" y="214"/>
                    <a:pt x="414" y="258"/>
                    <a:pt x="414" y="312"/>
                  </a:cubicBezTo>
                  <a:cubicBezTo>
                    <a:pt x="414" y="365"/>
                    <a:pt x="370" y="409"/>
                    <a:pt x="316" y="409"/>
                  </a:cubicBezTo>
                  <a:close/>
                  <a:moveTo>
                    <a:pt x="316" y="228"/>
                  </a:moveTo>
                  <a:cubicBezTo>
                    <a:pt x="270" y="228"/>
                    <a:pt x="233" y="266"/>
                    <a:pt x="233" y="312"/>
                  </a:cubicBezTo>
                  <a:cubicBezTo>
                    <a:pt x="233" y="358"/>
                    <a:pt x="270" y="395"/>
                    <a:pt x="316" y="395"/>
                  </a:cubicBezTo>
                  <a:cubicBezTo>
                    <a:pt x="362" y="395"/>
                    <a:pt x="400" y="358"/>
                    <a:pt x="400" y="312"/>
                  </a:cubicBezTo>
                  <a:cubicBezTo>
                    <a:pt x="400" y="266"/>
                    <a:pt x="362" y="228"/>
                    <a:pt x="316" y="2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6" name="Groupe 235"/>
          <p:cNvGrpSpPr/>
          <p:nvPr/>
        </p:nvGrpSpPr>
        <p:grpSpPr>
          <a:xfrm>
            <a:off x="9017314" y="3001073"/>
            <a:ext cx="252000" cy="252000"/>
            <a:chOff x="4736477" y="1498714"/>
            <a:chExt cx="1097280" cy="1097280"/>
          </a:xfrm>
        </p:grpSpPr>
        <p:sp>
          <p:nvSpPr>
            <p:cNvPr id="237" name="Oval 8"/>
            <p:cNvSpPr>
              <a:spLocks noChangeArrowheads="1"/>
            </p:cNvSpPr>
            <p:nvPr/>
          </p:nvSpPr>
          <p:spPr bwMode="auto">
            <a:xfrm>
              <a:off x="4736477" y="1498714"/>
              <a:ext cx="1097280" cy="1097280"/>
            </a:xfrm>
            <a:prstGeom prst="ellipse">
              <a:avLst/>
            </a:prstGeom>
            <a:solidFill>
              <a:srgbClr val="ADD0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17"/>
            <p:cNvSpPr>
              <a:spLocks noEditPoints="1"/>
            </p:cNvSpPr>
            <p:nvPr/>
          </p:nvSpPr>
          <p:spPr bwMode="auto">
            <a:xfrm>
              <a:off x="4893356" y="1780135"/>
              <a:ext cx="782211" cy="534875"/>
            </a:xfrm>
            <a:custGeom>
              <a:avLst/>
              <a:gdLst>
                <a:gd name="T0" fmla="*/ 605 w 758"/>
                <a:gd name="T1" fmla="*/ 489 h 518"/>
                <a:gd name="T2" fmla="*/ 528 w 758"/>
                <a:gd name="T3" fmla="*/ 504 h 518"/>
                <a:gd name="T4" fmla="*/ 450 w 758"/>
                <a:gd name="T5" fmla="*/ 489 h 518"/>
                <a:gd name="T6" fmla="*/ 308 w 758"/>
                <a:gd name="T7" fmla="*/ 489 h 518"/>
                <a:gd name="T8" fmla="*/ 231 w 758"/>
                <a:gd name="T9" fmla="*/ 504 h 518"/>
                <a:gd name="T10" fmla="*/ 153 w 758"/>
                <a:gd name="T11" fmla="*/ 489 h 518"/>
                <a:gd name="T12" fmla="*/ 75 w 758"/>
                <a:gd name="T13" fmla="*/ 511 h 518"/>
                <a:gd name="T14" fmla="*/ 156 w 758"/>
                <a:gd name="T15" fmla="*/ 503 h 518"/>
                <a:gd name="T16" fmla="*/ 305 w 758"/>
                <a:gd name="T17" fmla="*/ 503 h 518"/>
                <a:gd name="T18" fmla="*/ 453 w 758"/>
                <a:gd name="T19" fmla="*/ 503 h 518"/>
                <a:gd name="T20" fmla="*/ 602 w 758"/>
                <a:gd name="T21" fmla="*/ 503 h 518"/>
                <a:gd name="T22" fmla="*/ 683 w 758"/>
                <a:gd name="T23" fmla="*/ 511 h 518"/>
                <a:gd name="T24" fmla="*/ 756 w 758"/>
                <a:gd name="T25" fmla="*/ 424 h 518"/>
                <a:gd name="T26" fmla="*/ 676 w 758"/>
                <a:gd name="T27" fmla="*/ 449 h 518"/>
                <a:gd name="T28" fmla="*/ 600 w 758"/>
                <a:gd name="T29" fmla="*/ 423 h 518"/>
                <a:gd name="T30" fmla="*/ 704 w 758"/>
                <a:gd name="T31" fmla="*/ 177 h 518"/>
                <a:gd name="T32" fmla="*/ 483 w 758"/>
                <a:gd name="T33" fmla="*/ 168 h 518"/>
                <a:gd name="T34" fmla="*/ 422 w 758"/>
                <a:gd name="T35" fmla="*/ 242 h 518"/>
                <a:gd name="T36" fmla="*/ 228 w 758"/>
                <a:gd name="T37" fmla="*/ 172 h 518"/>
                <a:gd name="T38" fmla="*/ 259 w 758"/>
                <a:gd name="T39" fmla="*/ 167 h 518"/>
                <a:gd name="T40" fmla="*/ 279 w 758"/>
                <a:gd name="T41" fmla="*/ 68 h 518"/>
                <a:gd name="T42" fmla="*/ 226 w 758"/>
                <a:gd name="T43" fmla="*/ 65 h 518"/>
                <a:gd name="T44" fmla="*/ 219 w 758"/>
                <a:gd name="T45" fmla="*/ 0 h 518"/>
                <a:gd name="T46" fmla="*/ 212 w 758"/>
                <a:gd name="T47" fmla="*/ 65 h 518"/>
                <a:gd name="T48" fmla="*/ 65 w 758"/>
                <a:gd name="T49" fmla="*/ 72 h 518"/>
                <a:gd name="T50" fmla="*/ 72 w 758"/>
                <a:gd name="T51" fmla="*/ 176 h 518"/>
                <a:gd name="T52" fmla="*/ 86 w 758"/>
                <a:gd name="T53" fmla="*/ 242 h 518"/>
                <a:gd name="T54" fmla="*/ 24 w 758"/>
                <a:gd name="T55" fmla="*/ 255 h 518"/>
                <a:gd name="T56" fmla="*/ 96 w 758"/>
                <a:gd name="T57" fmla="*/ 448 h 518"/>
                <a:gd name="T58" fmla="*/ 13 w 758"/>
                <a:gd name="T59" fmla="*/ 424 h 518"/>
                <a:gd name="T60" fmla="*/ 3 w 758"/>
                <a:gd name="T61" fmla="*/ 434 h 518"/>
                <a:gd name="T62" fmla="*/ 114 w 758"/>
                <a:gd name="T63" fmla="*/ 459 h 518"/>
                <a:gd name="T64" fmla="*/ 156 w 758"/>
                <a:gd name="T65" fmla="*/ 439 h 518"/>
                <a:gd name="T66" fmla="*/ 305 w 758"/>
                <a:gd name="T67" fmla="*/ 439 h 518"/>
                <a:gd name="T68" fmla="*/ 453 w 758"/>
                <a:gd name="T69" fmla="*/ 439 h 518"/>
                <a:gd name="T70" fmla="*/ 602 w 758"/>
                <a:gd name="T71" fmla="*/ 439 h 518"/>
                <a:gd name="T72" fmla="*/ 755 w 758"/>
                <a:gd name="T73" fmla="*/ 434 h 518"/>
                <a:gd name="T74" fmla="*/ 79 w 758"/>
                <a:gd name="T75" fmla="*/ 162 h 518"/>
                <a:gd name="T76" fmla="*/ 265 w 758"/>
                <a:gd name="T77" fmla="*/ 79 h 518"/>
                <a:gd name="T78" fmla="*/ 221 w 758"/>
                <a:gd name="T79" fmla="*/ 158 h 518"/>
                <a:gd name="T80" fmla="*/ 214 w 758"/>
                <a:gd name="T81" fmla="*/ 242 h 518"/>
                <a:gd name="T82" fmla="*/ 100 w 758"/>
                <a:gd name="T83" fmla="*/ 169 h 518"/>
                <a:gd name="T84" fmla="*/ 79 w 758"/>
                <a:gd name="T85" fmla="*/ 162 h 518"/>
                <a:gd name="T86" fmla="*/ 528 w 758"/>
                <a:gd name="T87" fmla="*/ 449 h 518"/>
                <a:gd name="T88" fmla="*/ 449 w 758"/>
                <a:gd name="T89" fmla="*/ 424 h 518"/>
                <a:gd name="T90" fmla="*/ 310 w 758"/>
                <a:gd name="T91" fmla="*/ 424 h 518"/>
                <a:gd name="T92" fmla="*/ 231 w 758"/>
                <a:gd name="T93" fmla="*/ 449 h 518"/>
                <a:gd name="T94" fmla="*/ 151 w 758"/>
                <a:gd name="T95" fmla="*/ 424 h 518"/>
                <a:gd name="T96" fmla="*/ 30 w 758"/>
                <a:gd name="T97" fmla="*/ 324 h 518"/>
                <a:gd name="T98" fmla="*/ 52 w 758"/>
                <a:gd name="T99" fmla="*/ 256 h 518"/>
                <a:gd name="T100" fmla="*/ 455 w 758"/>
                <a:gd name="T101" fmla="*/ 218 h 518"/>
                <a:gd name="T102" fmla="*/ 688 w 758"/>
                <a:gd name="T103" fmla="*/ 182 h 518"/>
                <a:gd name="T104" fmla="*/ 646 w 758"/>
                <a:gd name="T105" fmla="*/ 34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8" h="518">
                  <a:moveTo>
                    <a:pt x="676" y="504"/>
                  </a:moveTo>
                  <a:cubicBezTo>
                    <a:pt x="651" y="504"/>
                    <a:pt x="626" y="499"/>
                    <a:pt x="605" y="489"/>
                  </a:cubicBezTo>
                  <a:cubicBezTo>
                    <a:pt x="603" y="488"/>
                    <a:pt x="601" y="488"/>
                    <a:pt x="599" y="489"/>
                  </a:cubicBezTo>
                  <a:cubicBezTo>
                    <a:pt x="578" y="499"/>
                    <a:pt x="553" y="504"/>
                    <a:pt x="528" y="504"/>
                  </a:cubicBezTo>
                  <a:cubicBezTo>
                    <a:pt x="502" y="504"/>
                    <a:pt x="478" y="499"/>
                    <a:pt x="456" y="489"/>
                  </a:cubicBezTo>
                  <a:cubicBezTo>
                    <a:pt x="455" y="488"/>
                    <a:pt x="452" y="488"/>
                    <a:pt x="450" y="489"/>
                  </a:cubicBezTo>
                  <a:cubicBezTo>
                    <a:pt x="429" y="499"/>
                    <a:pt x="404" y="504"/>
                    <a:pt x="379" y="504"/>
                  </a:cubicBezTo>
                  <a:cubicBezTo>
                    <a:pt x="354" y="504"/>
                    <a:pt x="329" y="499"/>
                    <a:pt x="308" y="489"/>
                  </a:cubicBezTo>
                  <a:cubicBezTo>
                    <a:pt x="306" y="488"/>
                    <a:pt x="304" y="488"/>
                    <a:pt x="302" y="489"/>
                  </a:cubicBezTo>
                  <a:cubicBezTo>
                    <a:pt x="281" y="499"/>
                    <a:pt x="256" y="504"/>
                    <a:pt x="231" y="504"/>
                  </a:cubicBezTo>
                  <a:cubicBezTo>
                    <a:pt x="205" y="504"/>
                    <a:pt x="181" y="499"/>
                    <a:pt x="159" y="489"/>
                  </a:cubicBezTo>
                  <a:cubicBezTo>
                    <a:pt x="157" y="488"/>
                    <a:pt x="155" y="488"/>
                    <a:pt x="153" y="489"/>
                  </a:cubicBezTo>
                  <a:cubicBezTo>
                    <a:pt x="132" y="499"/>
                    <a:pt x="107" y="504"/>
                    <a:pt x="82" y="504"/>
                  </a:cubicBezTo>
                  <a:cubicBezTo>
                    <a:pt x="78" y="504"/>
                    <a:pt x="75" y="507"/>
                    <a:pt x="75" y="511"/>
                  </a:cubicBezTo>
                  <a:cubicBezTo>
                    <a:pt x="75" y="515"/>
                    <a:pt x="78" y="518"/>
                    <a:pt x="82" y="518"/>
                  </a:cubicBezTo>
                  <a:cubicBezTo>
                    <a:pt x="108" y="518"/>
                    <a:pt x="134" y="513"/>
                    <a:pt x="156" y="503"/>
                  </a:cubicBezTo>
                  <a:cubicBezTo>
                    <a:pt x="179" y="513"/>
                    <a:pt x="204" y="518"/>
                    <a:pt x="231" y="518"/>
                  </a:cubicBezTo>
                  <a:cubicBezTo>
                    <a:pt x="257" y="518"/>
                    <a:pt x="282" y="513"/>
                    <a:pt x="305" y="503"/>
                  </a:cubicBezTo>
                  <a:cubicBezTo>
                    <a:pt x="327" y="513"/>
                    <a:pt x="353" y="518"/>
                    <a:pt x="379" y="518"/>
                  </a:cubicBezTo>
                  <a:cubicBezTo>
                    <a:pt x="405" y="518"/>
                    <a:pt x="431" y="513"/>
                    <a:pt x="453" y="503"/>
                  </a:cubicBezTo>
                  <a:cubicBezTo>
                    <a:pt x="476" y="513"/>
                    <a:pt x="502" y="518"/>
                    <a:pt x="528" y="518"/>
                  </a:cubicBezTo>
                  <a:cubicBezTo>
                    <a:pt x="554" y="518"/>
                    <a:pt x="579" y="513"/>
                    <a:pt x="602" y="503"/>
                  </a:cubicBezTo>
                  <a:cubicBezTo>
                    <a:pt x="625" y="513"/>
                    <a:pt x="650" y="518"/>
                    <a:pt x="676" y="518"/>
                  </a:cubicBezTo>
                  <a:cubicBezTo>
                    <a:pt x="680" y="518"/>
                    <a:pt x="683" y="515"/>
                    <a:pt x="683" y="511"/>
                  </a:cubicBezTo>
                  <a:cubicBezTo>
                    <a:pt x="683" y="507"/>
                    <a:pt x="680" y="504"/>
                    <a:pt x="676" y="504"/>
                  </a:cubicBezTo>
                  <a:close/>
                  <a:moveTo>
                    <a:pt x="756" y="424"/>
                  </a:moveTo>
                  <a:cubicBezTo>
                    <a:pt x="753" y="422"/>
                    <a:pt x="748" y="422"/>
                    <a:pt x="746" y="424"/>
                  </a:cubicBezTo>
                  <a:cubicBezTo>
                    <a:pt x="730" y="440"/>
                    <a:pt x="704" y="449"/>
                    <a:pt x="676" y="449"/>
                  </a:cubicBezTo>
                  <a:cubicBezTo>
                    <a:pt x="649" y="449"/>
                    <a:pt x="623" y="440"/>
                    <a:pt x="607" y="424"/>
                  </a:cubicBezTo>
                  <a:cubicBezTo>
                    <a:pt x="605" y="422"/>
                    <a:pt x="602" y="422"/>
                    <a:pt x="600" y="423"/>
                  </a:cubicBezTo>
                  <a:cubicBezTo>
                    <a:pt x="622" y="402"/>
                    <a:pt x="644" y="377"/>
                    <a:pt x="658" y="347"/>
                  </a:cubicBezTo>
                  <a:cubicBezTo>
                    <a:pt x="700" y="262"/>
                    <a:pt x="717" y="199"/>
                    <a:pt x="704" y="177"/>
                  </a:cubicBezTo>
                  <a:cubicBezTo>
                    <a:pt x="700" y="171"/>
                    <a:pt x="695" y="168"/>
                    <a:pt x="688" y="168"/>
                  </a:cubicBezTo>
                  <a:cubicBezTo>
                    <a:pt x="483" y="168"/>
                    <a:pt x="483" y="168"/>
                    <a:pt x="483" y="168"/>
                  </a:cubicBezTo>
                  <a:cubicBezTo>
                    <a:pt x="459" y="168"/>
                    <a:pt x="450" y="192"/>
                    <a:pt x="442" y="213"/>
                  </a:cubicBezTo>
                  <a:cubicBezTo>
                    <a:pt x="436" y="227"/>
                    <a:pt x="430" y="242"/>
                    <a:pt x="422" y="242"/>
                  </a:cubicBezTo>
                  <a:cubicBezTo>
                    <a:pt x="228" y="242"/>
                    <a:pt x="228" y="242"/>
                    <a:pt x="228" y="242"/>
                  </a:cubicBezTo>
                  <a:cubicBezTo>
                    <a:pt x="228" y="172"/>
                    <a:pt x="228" y="172"/>
                    <a:pt x="228" y="172"/>
                  </a:cubicBezTo>
                  <a:cubicBezTo>
                    <a:pt x="252" y="172"/>
                    <a:pt x="252" y="172"/>
                    <a:pt x="252" y="172"/>
                  </a:cubicBezTo>
                  <a:cubicBezTo>
                    <a:pt x="256" y="172"/>
                    <a:pt x="258" y="170"/>
                    <a:pt x="259" y="167"/>
                  </a:cubicBezTo>
                  <a:cubicBezTo>
                    <a:pt x="281" y="74"/>
                    <a:pt x="281" y="74"/>
                    <a:pt x="281" y="74"/>
                  </a:cubicBezTo>
                  <a:cubicBezTo>
                    <a:pt x="281" y="71"/>
                    <a:pt x="281" y="69"/>
                    <a:pt x="279" y="68"/>
                  </a:cubicBezTo>
                  <a:cubicBezTo>
                    <a:pt x="278" y="66"/>
                    <a:pt x="276" y="65"/>
                    <a:pt x="274" y="65"/>
                  </a:cubicBezTo>
                  <a:cubicBezTo>
                    <a:pt x="226" y="65"/>
                    <a:pt x="226" y="65"/>
                    <a:pt x="226" y="65"/>
                  </a:cubicBezTo>
                  <a:cubicBezTo>
                    <a:pt x="226" y="7"/>
                    <a:pt x="226" y="7"/>
                    <a:pt x="226" y="7"/>
                  </a:cubicBezTo>
                  <a:cubicBezTo>
                    <a:pt x="226" y="3"/>
                    <a:pt x="223" y="0"/>
                    <a:pt x="219" y="0"/>
                  </a:cubicBezTo>
                  <a:cubicBezTo>
                    <a:pt x="216" y="0"/>
                    <a:pt x="212" y="3"/>
                    <a:pt x="212" y="7"/>
                  </a:cubicBezTo>
                  <a:cubicBezTo>
                    <a:pt x="212" y="65"/>
                    <a:pt x="212" y="65"/>
                    <a:pt x="21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8" y="65"/>
                    <a:pt x="65" y="68"/>
                    <a:pt x="65" y="72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72"/>
                    <a:pt x="68" y="176"/>
                    <a:pt x="72" y="176"/>
                  </a:cubicBezTo>
                  <a:cubicBezTo>
                    <a:pt x="86" y="176"/>
                    <a:pt x="86" y="176"/>
                    <a:pt x="86" y="176"/>
                  </a:cubicBezTo>
                  <a:cubicBezTo>
                    <a:pt x="86" y="242"/>
                    <a:pt x="86" y="242"/>
                    <a:pt x="86" y="242"/>
                  </a:cubicBezTo>
                  <a:cubicBezTo>
                    <a:pt x="52" y="242"/>
                    <a:pt x="52" y="242"/>
                    <a:pt x="52" y="242"/>
                  </a:cubicBezTo>
                  <a:cubicBezTo>
                    <a:pt x="40" y="242"/>
                    <a:pt x="30" y="246"/>
                    <a:pt x="24" y="255"/>
                  </a:cubicBezTo>
                  <a:cubicBezTo>
                    <a:pt x="9" y="275"/>
                    <a:pt x="12" y="309"/>
                    <a:pt x="17" y="328"/>
                  </a:cubicBezTo>
                  <a:cubicBezTo>
                    <a:pt x="23" y="348"/>
                    <a:pt x="48" y="409"/>
                    <a:pt x="96" y="448"/>
                  </a:cubicBezTo>
                  <a:cubicBezTo>
                    <a:pt x="91" y="449"/>
                    <a:pt x="87" y="449"/>
                    <a:pt x="82" y="449"/>
                  </a:cubicBezTo>
                  <a:cubicBezTo>
                    <a:pt x="54" y="449"/>
                    <a:pt x="29" y="440"/>
                    <a:pt x="13" y="424"/>
                  </a:cubicBezTo>
                  <a:cubicBezTo>
                    <a:pt x="10" y="422"/>
                    <a:pt x="6" y="422"/>
                    <a:pt x="3" y="424"/>
                  </a:cubicBezTo>
                  <a:cubicBezTo>
                    <a:pt x="0" y="427"/>
                    <a:pt x="0" y="431"/>
                    <a:pt x="3" y="434"/>
                  </a:cubicBezTo>
                  <a:cubicBezTo>
                    <a:pt x="21" y="452"/>
                    <a:pt x="51" y="463"/>
                    <a:pt x="82" y="463"/>
                  </a:cubicBezTo>
                  <a:cubicBezTo>
                    <a:pt x="93" y="463"/>
                    <a:pt x="104" y="462"/>
                    <a:pt x="114" y="459"/>
                  </a:cubicBezTo>
                  <a:cubicBezTo>
                    <a:pt x="114" y="459"/>
                    <a:pt x="115" y="459"/>
                    <a:pt x="116" y="459"/>
                  </a:cubicBezTo>
                  <a:cubicBezTo>
                    <a:pt x="131" y="455"/>
                    <a:pt x="145" y="448"/>
                    <a:pt x="156" y="439"/>
                  </a:cubicBezTo>
                  <a:cubicBezTo>
                    <a:pt x="175" y="454"/>
                    <a:pt x="202" y="463"/>
                    <a:pt x="231" y="463"/>
                  </a:cubicBezTo>
                  <a:cubicBezTo>
                    <a:pt x="259" y="463"/>
                    <a:pt x="286" y="454"/>
                    <a:pt x="305" y="439"/>
                  </a:cubicBezTo>
                  <a:cubicBezTo>
                    <a:pt x="323" y="454"/>
                    <a:pt x="351" y="463"/>
                    <a:pt x="379" y="463"/>
                  </a:cubicBezTo>
                  <a:cubicBezTo>
                    <a:pt x="408" y="463"/>
                    <a:pt x="435" y="454"/>
                    <a:pt x="453" y="439"/>
                  </a:cubicBezTo>
                  <a:cubicBezTo>
                    <a:pt x="472" y="454"/>
                    <a:pt x="499" y="463"/>
                    <a:pt x="528" y="463"/>
                  </a:cubicBezTo>
                  <a:cubicBezTo>
                    <a:pt x="556" y="463"/>
                    <a:pt x="583" y="454"/>
                    <a:pt x="602" y="439"/>
                  </a:cubicBezTo>
                  <a:cubicBezTo>
                    <a:pt x="620" y="454"/>
                    <a:pt x="648" y="463"/>
                    <a:pt x="676" y="463"/>
                  </a:cubicBezTo>
                  <a:cubicBezTo>
                    <a:pt x="707" y="463"/>
                    <a:pt x="737" y="452"/>
                    <a:pt x="755" y="434"/>
                  </a:cubicBezTo>
                  <a:cubicBezTo>
                    <a:pt x="758" y="431"/>
                    <a:pt x="758" y="427"/>
                    <a:pt x="756" y="424"/>
                  </a:cubicBezTo>
                  <a:close/>
                  <a:moveTo>
                    <a:pt x="79" y="162"/>
                  </a:moveTo>
                  <a:cubicBezTo>
                    <a:pt x="79" y="79"/>
                    <a:pt x="79" y="79"/>
                    <a:pt x="79" y="79"/>
                  </a:cubicBezTo>
                  <a:cubicBezTo>
                    <a:pt x="265" y="79"/>
                    <a:pt x="265" y="79"/>
                    <a:pt x="265" y="79"/>
                  </a:cubicBezTo>
                  <a:cubicBezTo>
                    <a:pt x="247" y="158"/>
                    <a:pt x="247" y="158"/>
                    <a:pt x="247" y="158"/>
                  </a:cubicBezTo>
                  <a:cubicBezTo>
                    <a:pt x="221" y="158"/>
                    <a:pt x="221" y="158"/>
                    <a:pt x="221" y="158"/>
                  </a:cubicBezTo>
                  <a:cubicBezTo>
                    <a:pt x="217" y="158"/>
                    <a:pt x="214" y="162"/>
                    <a:pt x="214" y="165"/>
                  </a:cubicBezTo>
                  <a:cubicBezTo>
                    <a:pt x="214" y="242"/>
                    <a:pt x="214" y="242"/>
                    <a:pt x="214" y="242"/>
                  </a:cubicBezTo>
                  <a:cubicBezTo>
                    <a:pt x="100" y="242"/>
                    <a:pt x="100" y="242"/>
                    <a:pt x="100" y="242"/>
                  </a:cubicBezTo>
                  <a:cubicBezTo>
                    <a:pt x="100" y="169"/>
                    <a:pt x="100" y="169"/>
                    <a:pt x="100" y="169"/>
                  </a:cubicBezTo>
                  <a:cubicBezTo>
                    <a:pt x="100" y="165"/>
                    <a:pt x="97" y="162"/>
                    <a:pt x="93" y="162"/>
                  </a:cubicBezTo>
                  <a:lnTo>
                    <a:pt x="79" y="162"/>
                  </a:lnTo>
                  <a:close/>
                  <a:moveTo>
                    <a:pt x="545" y="448"/>
                  </a:moveTo>
                  <a:cubicBezTo>
                    <a:pt x="539" y="449"/>
                    <a:pt x="534" y="449"/>
                    <a:pt x="528" y="449"/>
                  </a:cubicBezTo>
                  <a:cubicBezTo>
                    <a:pt x="500" y="449"/>
                    <a:pt x="474" y="440"/>
                    <a:pt x="458" y="424"/>
                  </a:cubicBezTo>
                  <a:cubicBezTo>
                    <a:pt x="456" y="422"/>
                    <a:pt x="451" y="422"/>
                    <a:pt x="449" y="424"/>
                  </a:cubicBezTo>
                  <a:cubicBezTo>
                    <a:pt x="433" y="440"/>
                    <a:pt x="407" y="449"/>
                    <a:pt x="379" y="449"/>
                  </a:cubicBezTo>
                  <a:cubicBezTo>
                    <a:pt x="352" y="449"/>
                    <a:pt x="326" y="440"/>
                    <a:pt x="310" y="424"/>
                  </a:cubicBezTo>
                  <a:cubicBezTo>
                    <a:pt x="307" y="422"/>
                    <a:pt x="303" y="422"/>
                    <a:pt x="300" y="424"/>
                  </a:cubicBezTo>
                  <a:cubicBezTo>
                    <a:pt x="284" y="440"/>
                    <a:pt x="258" y="449"/>
                    <a:pt x="231" y="449"/>
                  </a:cubicBezTo>
                  <a:cubicBezTo>
                    <a:pt x="203" y="449"/>
                    <a:pt x="177" y="440"/>
                    <a:pt x="161" y="424"/>
                  </a:cubicBezTo>
                  <a:cubicBezTo>
                    <a:pt x="159" y="422"/>
                    <a:pt x="154" y="422"/>
                    <a:pt x="151" y="424"/>
                  </a:cubicBezTo>
                  <a:cubicBezTo>
                    <a:pt x="142" y="434"/>
                    <a:pt x="129" y="441"/>
                    <a:pt x="114" y="445"/>
                  </a:cubicBezTo>
                  <a:cubicBezTo>
                    <a:pt x="64" y="409"/>
                    <a:pt x="36" y="344"/>
                    <a:pt x="30" y="324"/>
                  </a:cubicBezTo>
                  <a:cubicBezTo>
                    <a:pt x="26" y="308"/>
                    <a:pt x="24" y="278"/>
                    <a:pt x="35" y="264"/>
                  </a:cubicBezTo>
                  <a:cubicBezTo>
                    <a:pt x="39" y="258"/>
                    <a:pt x="45" y="256"/>
                    <a:pt x="52" y="256"/>
                  </a:cubicBezTo>
                  <a:cubicBezTo>
                    <a:pt x="422" y="256"/>
                    <a:pt x="422" y="256"/>
                    <a:pt x="422" y="256"/>
                  </a:cubicBezTo>
                  <a:cubicBezTo>
                    <a:pt x="440" y="256"/>
                    <a:pt x="448" y="236"/>
                    <a:pt x="455" y="218"/>
                  </a:cubicBezTo>
                  <a:cubicBezTo>
                    <a:pt x="463" y="197"/>
                    <a:pt x="470" y="182"/>
                    <a:pt x="483" y="182"/>
                  </a:cubicBezTo>
                  <a:cubicBezTo>
                    <a:pt x="688" y="182"/>
                    <a:pt x="688" y="182"/>
                    <a:pt x="688" y="182"/>
                  </a:cubicBezTo>
                  <a:cubicBezTo>
                    <a:pt x="690" y="182"/>
                    <a:pt x="691" y="182"/>
                    <a:pt x="692" y="184"/>
                  </a:cubicBezTo>
                  <a:cubicBezTo>
                    <a:pt x="700" y="198"/>
                    <a:pt x="690" y="253"/>
                    <a:pt x="646" y="341"/>
                  </a:cubicBezTo>
                  <a:cubicBezTo>
                    <a:pt x="622" y="388"/>
                    <a:pt x="578" y="425"/>
                    <a:pt x="545" y="448"/>
                  </a:cubicBezTo>
                  <a:close/>
                </a:path>
              </a:pathLst>
            </a:cu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9" name="Groupe 238"/>
          <p:cNvGrpSpPr/>
          <p:nvPr/>
        </p:nvGrpSpPr>
        <p:grpSpPr>
          <a:xfrm>
            <a:off x="8829166" y="2767570"/>
            <a:ext cx="252000" cy="252000"/>
            <a:chOff x="1289161" y="3059188"/>
            <a:chExt cx="1097280" cy="1097280"/>
          </a:xfrm>
        </p:grpSpPr>
        <p:sp>
          <p:nvSpPr>
            <p:cNvPr id="240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2" name="Groupe 241"/>
          <p:cNvGrpSpPr/>
          <p:nvPr/>
        </p:nvGrpSpPr>
        <p:grpSpPr>
          <a:xfrm>
            <a:off x="8761850" y="3417728"/>
            <a:ext cx="252000" cy="252000"/>
            <a:chOff x="6460135" y="3059188"/>
            <a:chExt cx="1097280" cy="1097280"/>
          </a:xfrm>
        </p:grpSpPr>
        <p:sp>
          <p:nvSpPr>
            <p:cNvPr id="243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6" name="Groupe 245"/>
          <p:cNvGrpSpPr/>
          <p:nvPr/>
        </p:nvGrpSpPr>
        <p:grpSpPr>
          <a:xfrm>
            <a:off x="9531045" y="3244901"/>
            <a:ext cx="252000" cy="252000"/>
            <a:chOff x="1289161" y="4619663"/>
            <a:chExt cx="1097280" cy="1097280"/>
          </a:xfrm>
        </p:grpSpPr>
        <p:sp>
          <p:nvSpPr>
            <p:cNvPr id="247" name="Oval 7"/>
            <p:cNvSpPr>
              <a:spLocks noChangeArrowheads="1"/>
            </p:cNvSpPr>
            <p:nvPr/>
          </p:nvSpPr>
          <p:spPr bwMode="auto">
            <a:xfrm>
              <a:off x="1289161" y="4619663"/>
              <a:ext cx="1097280" cy="1097280"/>
            </a:xfrm>
            <a:prstGeom prst="ellipse">
              <a:avLst/>
            </a:prstGeom>
            <a:solidFill>
              <a:srgbClr val="4594A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31"/>
            <p:cNvSpPr>
              <a:spLocks noEditPoints="1"/>
            </p:cNvSpPr>
            <p:nvPr/>
          </p:nvSpPr>
          <p:spPr bwMode="auto">
            <a:xfrm>
              <a:off x="1579322" y="4807718"/>
              <a:ext cx="516958" cy="720295"/>
            </a:xfrm>
            <a:custGeom>
              <a:avLst/>
              <a:gdLst>
                <a:gd name="T0" fmla="*/ 208 w 501"/>
                <a:gd name="T1" fmla="*/ 697 h 697"/>
                <a:gd name="T2" fmla="*/ 206 w 501"/>
                <a:gd name="T3" fmla="*/ 697 h 697"/>
                <a:gd name="T4" fmla="*/ 0 w 501"/>
                <a:gd name="T5" fmla="*/ 454 h 697"/>
                <a:gd name="T6" fmla="*/ 77 w 501"/>
                <a:gd name="T7" fmla="*/ 283 h 697"/>
                <a:gd name="T8" fmla="*/ 130 w 501"/>
                <a:gd name="T9" fmla="*/ 206 h 697"/>
                <a:gd name="T10" fmla="*/ 190 w 501"/>
                <a:gd name="T11" fmla="*/ 7 h 697"/>
                <a:gd name="T12" fmla="*/ 194 w 501"/>
                <a:gd name="T13" fmla="*/ 1 h 697"/>
                <a:gd name="T14" fmla="*/ 201 w 501"/>
                <a:gd name="T15" fmla="*/ 1 h 697"/>
                <a:gd name="T16" fmla="*/ 501 w 501"/>
                <a:gd name="T17" fmla="*/ 410 h 697"/>
                <a:gd name="T18" fmla="*/ 307 w 501"/>
                <a:gd name="T19" fmla="*/ 692 h 697"/>
                <a:gd name="T20" fmla="*/ 300 w 501"/>
                <a:gd name="T21" fmla="*/ 690 h 697"/>
                <a:gd name="T22" fmla="*/ 299 w 501"/>
                <a:gd name="T23" fmla="*/ 683 h 697"/>
                <a:gd name="T24" fmla="*/ 328 w 501"/>
                <a:gd name="T25" fmla="*/ 570 h 697"/>
                <a:gd name="T26" fmla="*/ 259 w 501"/>
                <a:gd name="T27" fmla="*/ 458 h 697"/>
                <a:gd name="T28" fmla="*/ 209 w 501"/>
                <a:gd name="T29" fmla="*/ 546 h 697"/>
                <a:gd name="T30" fmla="*/ 177 w 501"/>
                <a:gd name="T31" fmla="*/ 611 h 697"/>
                <a:gd name="T32" fmla="*/ 213 w 501"/>
                <a:gd name="T33" fmla="*/ 685 h 697"/>
                <a:gd name="T34" fmla="*/ 215 w 501"/>
                <a:gd name="T35" fmla="*/ 690 h 697"/>
                <a:gd name="T36" fmla="*/ 208 w 501"/>
                <a:gd name="T37" fmla="*/ 697 h 697"/>
                <a:gd name="T38" fmla="*/ 208 w 501"/>
                <a:gd name="T39" fmla="*/ 697 h 697"/>
                <a:gd name="T40" fmla="*/ 203 w 501"/>
                <a:gd name="T41" fmla="*/ 19 h 697"/>
                <a:gd name="T42" fmla="*/ 143 w 501"/>
                <a:gd name="T43" fmla="*/ 213 h 697"/>
                <a:gd name="T44" fmla="*/ 87 w 501"/>
                <a:gd name="T45" fmla="*/ 292 h 697"/>
                <a:gd name="T46" fmla="*/ 14 w 501"/>
                <a:gd name="T47" fmla="*/ 454 h 697"/>
                <a:gd name="T48" fmla="*/ 188 w 501"/>
                <a:gd name="T49" fmla="*/ 676 h 697"/>
                <a:gd name="T50" fmla="*/ 163 w 501"/>
                <a:gd name="T51" fmla="*/ 611 h 697"/>
                <a:gd name="T52" fmla="*/ 198 w 501"/>
                <a:gd name="T53" fmla="*/ 538 h 697"/>
                <a:gd name="T54" fmla="*/ 249 w 501"/>
                <a:gd name="T55" fmla="*/ 445 h 697"/>
                <a:gd name="T56" fmla="*/ 253 w 501"/>
                <a:gd name="T57" fmla="*/ 440 h 697"/>
                <a:gd name="T58" fmla="*/ 259 w 501"/>
                <a:gd name="T59" fmla="*/ 441 h 697"/>
                <a:gd name="T60" fmla="*/ 342 w 501"/>
                <a:gd name="T61" fmla="*/ 570 h 697"/>
                <a:gd name="T62" fmla="*/ 318 w 501"/>
                <a:gd name="T63" fmla="*/ 674 h 697"/>
                <a:gd name="T64" fmla="*/ 487 w 501"/>
                <a:gd name="T65" fmla="*/ 410 h 697"/>
                <a:gd name="T66" fmla="*/ 203 w 501"/>
                <a:gd name="T67" fmla="*/ 19 h 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1" h="697">
                  <a:moveTo>
                    <a:pt x="208" y="697"/>
                  </a:moveTo>
                  <a:cubicBezTo>
                    <a:pt x="207" y="697"/>
                    <a:pt x="207" y="697"/>
                    <a:pt x="206" y="697"/>
                  </a:cubicBezTo>
                  <a:cubicBezTo>
                    <a:pt x="83" y="658"/>
                    <a:pt x="0" y="561"/>
                    <a:pt x="0" y="454"/>
                  </a:cubicBezTo>
                  <a:cubicBezTo>
                    <a:pt x="0" y="379"/>
                    <a:pt x="39" y="330"/>
                    <a:pt x="77" y="283"/>
                  </a:cubicBezTo>
                  <a:cubicBezTo>
                    <a:pt x="96" y="259"/>
                    <a:pt x="115" y="234"/>
                    <a:pt x="130" y="206"/>
                  </a:cubicBezTo>
                  <a:cubicBezTo>
                    <a:pt x="170" y="129"/>
                    <a:pt x="185" y="48"/>
                    <a:pt x="190" y="7"/>
                  </a:cubicBezTo>
                  <a:cubicBezTo>
                    <a:pt x="191" y="4"/>
                    <a:pt x="192" y="2"/>
                    <a:pt x="194" y="1"/>
                  </a:cubicBezTo>
                  <a:cubicBezTo>
                    <a:pt x="196" y="0"/>
                    <a:pt x="199" y="0"/>
                    <a:pt x="201" y="1"/>
                  </a:cubicBezTo>
                  <a:cubicBezTo>
                    <a:pt x="308" y="61"/>
                    <a:pt x="501" y="249"/>
                    <a:pt x="501" y="410"/>
                  </a:cubicBezTo>
                  <a:cubicBezTo>
                    <a:pt x="501" y="577"/>
                    <a:pt x="382" y="672"/>
                    <a:pt x="307" y="692"/>
                  </a:cubicBezTo>
                  <a:cubicBezTo>
                    <a:pt x="304" y="693"/>
                    <a:pt x="301" y="692"/>
                    <a:pt x="300" y="690"/>
                  </a:cubicBezTo>
                  <a:cubicBezTo>
                    <a:pt x="298" y="688"/>
                    <a:pt x="297" y="685"/>
                    <a:pt x="299" y="683"/>
                  </a:cubicBezTo>
                  <a:cubicBezTo>
                    <a:pt x="313" y="652"/>
                    <a:pt x="328" y="602"/>
                    <a:pt x="328" y="570"/>
                  </a:cubicBezTo>
                  <a:cubicBezTo>
                    <a:pt x="328" y="530"/>
                    <a:pt x="306" y="494"/>
                    <a:pt x="259" y="458"/>
                  </a:cubicBezTo>
                  <a:cubicBezTo>
                    <a:pt x="247" y="497"/>
                    <a:pt x="227" y="523"/>
                    <a:pt x="209" y="546"/>
                  </a:cubicBezTo>
                  <a:cubicBezTo>
                    <a:pt x="191" y="570"/>
                    <a:pt x="177" y="588"/>
                    <a:pt x="177" y="611"/>
                  </a:cubicBezTo>
                  <a:cubicBezTo>
                    <a:pt x="177" y="640"/>
                    <a:pt x="204" y="676"/>
                    <a:pt x="213" y="685"/>
                  </a:cubicBezTo>
                  <a:cubicBezTo>
                    <a:pt x="214" y="686"/>
                    <a:pt x="215" y="688"/>
                    <a:pt x="215" y="690"/>
                  </a:cubicBezTo>
                  <a:cubicBezTo>
                    <a:pt x="215" y="694"/>
                    <a:pt x="212" y="697"/>
                    <a:pt x="208" y="697"/>
                  </a:cubicBezTo>
                  <a:cubicBezTo>
                    <a:pt x="208" y="697"/>
                    <a:pt x="208" y="697"/>
                    <a:pt x="208" y="697"/>
                  </a:cubicBezTo>
                  <a:close/>
                  <a:moveTo>
                    <a:pt x="203" y="19"/>
                  </a:moveTo>
                  <a:cubicBezTo>
                    <a:pt x="196" y="63"/>
                    <a:pt x="181" y="140"/>
                    <a:pt x="143" y="213"/>
                  </a:cubicBezTo>
                  <a:cubicBezTo>
                    <a:pt x="127" y="242"/>
                    <a:pt x="107" y="267"/>
                    <a:pt x="87" y="292"/>
                  </a:cubicBezTo>
                  <a:cubicBezTo>
                    <a:pt x="50" y="339"/>
                    <a:pt x="14" y="384"/>
                    <a:pt x="14" y="454"/>
                  </a:cubicBezTo>
                  <a:cubicBezTo>
                    <a:pt x="14" y="548"/>
                    <a:pt x="83" y="635"/>
                    <a:pt x="188" y="676"/>
                  </a:cubicBezTo>
                  <a:cubicBezTo>
                    <a:pt x="176" y="658"/>
                    <a:pt x="163" y="633"/>
                    <a:pt x="163" y="611"/>
                  </a:cubicBezTo>
                  <a:cubicBezTo>
                    <a:pt x="163" y="583"/>
                    <a:pt x="179" y="562"/>
                    <a:pt x="198" y="538"/>
                  </a:cubicBezTo>
                  <a:cubicBezTo>
                    <a:pt x="217" y="513"/>
                    <a:pt x="238" y="486"/>
                    <a:pt x="249" y="445"/>
                  </a:cubicBezTo>
                  <a:cubicBezTo>
                    <a:pt x="249" y="443"/>
                    <a:pt x="251" y="441"/>
                    <a:pt x="253" y="440"/>
                  </a:cubicBezTo>
                  <a:cubicBezTo>
                    <a:pt x="255" y="439"/>
                    <a:pt x="258" y="440"/>
                    <a:pt x="259" y="441"/>
                  </a:cubicBezTo>
                  <a:cubicBezTo>
                    <a:pt x="315" y="481"/>
                    <a:pt x="342" y="523"/>
                    <a:pt x="342" y="570"/>
                  </a:cubicBezTo>
                  <a:cubicBezTo>
                    <a:pt x="342" y="600"/>
                    <a:pt x="330" y="642"/>
                    <a:pt x="318" y="674"/>
                  </a:cubicBezTo>
                  <a:cubicBezTo>
                    <a:pt x="388" y="647"/>
                    <a:pt x="487" y="559"/>
                    <a:pt x="487" y="410"/>
                  </a:cubicBezTo>
                  <a:cubicBezTo>
                    <a:pt x="487" y="259"/>
                    <a:pt x="309" y="82"/>
                    <a:pt x="203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2" name="Groupe 251"/>
          <p:cNvGrpSpPr/>
          <p:nvPr/>
        </p:nvGrpSpPr>
        <p:grpSpPr>
          <a:xfrm>
            <a:off x="8091953" y="2985039"/>
            <a:ext cx="252000" cy="252000"/>
            <a:chOff x="1289161" y="3059188"/>
            <a:chExt cx="1097280" cy="1097280"/>
          </a:xfrm>
        </p:grpSpPr>
        <p:sp>
          <p:nvSpPr>
            <p:cNvPr id="253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5" name="Groupe 254"/>
          <p:cNvGrpSpPr/>
          <p:nvPr/>
        </p:nvGrpSpPr>
        <p:grpSpPr>
          <a:xfrm>
            <a:off x="6265019" y="3257613"/>
            <a:ext cx="252000" cy="252000"/>
            <a:chOff x="1289161" y="3059188"/>
            <a:chExt cx="1097280" cy="1097280"/>
          </a:xfrm>
        </p:grpSpPr>
        <p:sp>
          <p:nvSpPr>
            <p:cNvPr id="256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8" name="Groupe 257"/>
          <p:cNvGrpSpPr/>
          <p:nvPr/>
        </p:nvGrpSpPr>
        <p:grpSpPr>
          <a:xfrm>
            <a:off x="8357834" y="2984784"/>
            <a:ext cx="252000" cy="252000"/>
            <a:chOff x="1289161" y="3059188"/>
            <a:chExt cx="1097280" cy="1097280"/>
          </a:xfrm>
        </p:grpSpPr>
        <p:sp>
          <p:nvSpPr>
            <p:cNvPr id="259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9933425" y="2626471"/>
            <a:ext cx="252000" cy="252000"/>
            <a:chOff x="1289161" y="3059188"/>
            <a:chExt cx="1097280" cy="1097280"/>
          </a:xfrm>
        </p:grpSpPr>
        <p:sp>
          <p:nvSpPr>
            <p:cNvPr id="262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4" name="Groupe 263"/>
          <p:cNvGrpSpPr/>
          <p:nvPr/>
        </p:nvGrpSpPr>
        <p:grpSpPr>
          <a:xfrm>
            <a:off x="9387368" y="3012986"/>
            <a:ext cx="252000" cy="252000"/>
            <a:chOff x="1289161" y="3059188"/>
            <a:chExt cx="1097280" cy="1097280"/>
          </a:xfrm>
        </p:grpSpPr>
        <p:sp>
          <p:nvSpPr>
            <p:cNvPr id="265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7" name="Groupe 266"/>
          <p:cNvGrpSpPr/>
          <p:nvPr/>
        </p:nvGrpSpPr>
        <p:grpSpPr>
          <a:xfrm>
            <a:off x="8639698" y="3714354"/>
            <a:ext cx="252000" cy="252000"/>
            <a:chOff x="1289161" y="3059188"/>
            <a:chExt cx="1097280" cy="1097280"/>
          </a:xfrm>
        </p:grpSpPr>
        <p:sp>
          <p:nvSpPr>
            <p:cNvPr id="268" name="Oval 14"/>
            <p:cNvSpPr>
              <a:spLocks noChangeArrowheads="1"/>
            </p:cNvSpPr>
            <p:nvPr/>
          </p:nvSpPr>
          <p:spPr bwMode="auto">
            <a:xfrm>
              <a:off x="1289161" y="3059188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Freeform 22"/>
            <p:cNvSpPr>
              <a:spLocks noEditPoints="1"/>
            </p:cNvSpPr>
            <p:nvPr/>
          </p:nvSpPr>
          <p:spPr bwMode="auto">
            <a:xfrm>
              <a:off x="1602919" y="3310020"/>
              <a:ext cx="540119" cy="595616"/>
            </a:xfrm>
            <a:custGeom>
              <a:avLst/>
              <a:gdLst>
                <a:gd name="T0" fmla="*/ 509 w 523"/>
                <a:gd name="T1" fmla="*/ 183 h 577"/>
                <a:gd name="T2" fmla="*/ 434 w 523"/>
                <a:gd name="T3" fmla="*/ 121 h 577"/>
                <a:gd name="T4" fmla="*/ 424 w 523"/>
                <a:gd name="T5" fmla="*/ 123 h 577"/>
                <a:gd name="T6" fmla="*/ 425 w 523"/>
                <a:gd name="T7" fmla="*/ 132 h 577"/>
                <a:gd name="T8" fmla="*/ 500 w 523"/>
                <a:gd name="T9" fmla="*/ 193 h 577"/>
                <a:gd name="T10" fmla="*/ 509 w 523"/>
                <a:gd name="T11" fmla="*/ 229 h 577"/>
                <a:gd name="T12" fmla="*/ 509 w 523"/>
                <a:gd name="T13" fmla="*/ 412 h 577"/>
                <a:gd name="T14" fmla="*/ 479 w 523"/>
                <a:gd name="T15" fmla="*/ 442 h 577"/>
                <a:gd name="T16" fmla="*/ 450 w 523"/>
                <a:gd name="T17" fmla="*/ 413 h 577"/>
                <a:gd name="T18" fmla="*/ 451 w 523"/>
                <a:gd name="T19" fmla="*/ 356 h 577"/>
                <a:gd name="T20" fmla="*/ 414 w 523"/>
                <a:gd name="T21" fmla="*/ 313 h 577"/>
                <a:gd name="T22" fmla="*/ 414 w 523"/>
                <a:gd name="T23" fmla="*/ 55 h 577"/>
                <a:gd name="T24" fmla="*/ 359 w 523"/>
                <a:gd name="T25" fmla="*/ 0 h 577"/>
                <a:gd name="T26" fmla="*/ 93 w 523"/>
                <a:gd name="T27" fmla="*/ 0 h 577"/>
                <a:gd name="T28" fmla="*/ 38 w 523"/>
                <a:gd name="T29" fmla="*/ 55 h 577"/>
                <a:gd name="T30" fmla="*/ 38 w 523"/>
                <a:gd name="T31" fmla="*/ 563 h 577"/>
                <a:gd name="T32" fmla="*/ 7 w 523"/>
                <a:gd name="T33" fmla="*/ 563 h 577"/>
                <a:gd name="T34" fmla="*/ 0 w 523"/>
                <a:gd name="T35" fmla="*/ 570 h 577"/>
                <a:gd name="T36" fmla="*/ 7 w 523"/>
                <a:gd name="T37" fmla="*/ 577 h 577"/>
                <a:gd name="T38" fmla="*/ 445 w 523"/>
                <a:gd name="T39" fmla="*/ 577 h 577"/>
                <a:gd name="T40" fmla="*/ 452 w 523"/>
                <a:gd name="T41" fmla="*/ 570 h 577"/>
                <a:gd name="T42" fmla="*/ 445 w 523"/>
                <a:gd name="T43" fmla="*/ 563 h 577"/>
                <a:gd name="T44" fmla="*/ 414 w 523"/>
                <a:gd name="T45" fmla="*/ 563 h 577"/>
                <a:gd name="T46" fmla="*/ 414 w 523"/>
                <a:gd name="T47" fmla="*/ 327 h 577"/>
                <a:gd name="T48" fmla="*/ 437 w 523"/>
                <a:gd name="T49" fmla="*/ 355 h 577"/>
                <a:gd name="T50" fmla="*/ 436 w 523"/>
                <a:gd name="T51" fmla="*/ 412 h 577"/>
                <a:gd name="T52" fmla="*/ 479 w 523"/>
                <a:gd name="T53" fmla="*/ 456 h 577"/>
                <a:gd name="T54" fmla="*/ 523 w 523"/>
                <a:gd name="T55" fmla="*/ 412 h 577"/>
                <a:gd name="T56" fmla="*/ 523 w 523"/>
                <a:gd name="T57" fmla="*/ 229 h 577"/>
                <a:gd name="T58" fmla="*/ 509 w 523"/>
                <a:gd name="T59" fmla="*/ 183 h 577"/>
                <a:gd name="T60" fmla="*/ 52 w 523"/>
                <a:gd name="T61" fmla="*/ 563 h 577"/>
                <a:gd name="T62" fmla="*/ 52 w 523"/>
                <a:gd name="T63" fmla="*/ 55 h 577"/>
                <a:gd name="T64" fmla="*/ 93 w 523"/>
                <a:gd name="T65" fmla="*/ 14 h 577"/>
                <a:gd name="T66" fmla="*/ 359 w 523"/>
                <a:gd name="T67" fmla="*/ 14 h 577"/>
                <a:gd name="T68" fmla="*/ 400 w 523"/>
                <a:gd name="T69" fmla="*/ 55 h 577"/>
                <a:gd name="T70" fmla="*/ 400 w 523"/>
                <a:gd name="T71" fmla="*/ 563 h 577"/>
                <a:gd name="T72" fmla="*/ 52 w 523"/>
                <a:gd name="T73" fmla="*/ 563 h 577"/>
                <a:gd name="T74" fmla="*/ 352 w 523"/>
                <a:gd name="T75" fmla="*/ 55 h 577"/>
                <a:gd name="T76" fmla="*/ 100 w 523"/>
                <a:gd name="T77" fmla="*/ 55 h 577"/>
                <a:gd name="T78" fmla="*/ 93 w 523"/>
                <a:gd name="T79" fmla="*/ 62 h 577"/>
                <a:gd name="T80" fmla="*/ 93 w 523"/>
                <a:gd name="T81" fmla="*/ 230 h 577"/>
                <a:gd name="T82" fmla="*/ 100 w 523"/>
                <a:gd name="T83" fmla="*/ 237 h 577"/>
                <a:gd name="T84" fmla="*/ 352 w 523"/>
                <a:gd name="T85" fmla="*/ 237 h 577"/>
                <a:gd name="T86" fmla="*/ 359 w 523"/>
                <a:gd name="T87" fmla="*/ 230 h 577"/>
                <a:gd name="T88" fmla="*/ 359 w 523"/>
                <a:gd name="T89" fmla="*/ 62 h 577"/>
                <a:gd name="T90" fmla="*/ 352 w 523"/>
                <a:gd name="T91" fmla="*/ 55 h 577"/>
                <a:gd name="T92" fmla="*/ 345 w 523"/>
                <a:gd name="T93" fmla="*/ 223 h 577"/>
                <a:gd name="T94" fmla="*/ 107 w 523"/>
                <a:gd name="T95" fmla="*/ 223 h 577"/>
                <a:gd name="T96" fmla="*/ 107 w 523"/>
                <a:gd name="T97" fmla="*/ 69 h 577"/>
                <a:gd name="T98" fmla="*/ 345 w 523"/>
                <a:gd name="T99" fmla="*/ 69 h 577"/>
                <a:gd name="T100" fmla="*/ 345 w 523"/>
                <a:gd name="T101" fmla="*/ 223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3" h="577">
                  <a:moveTo>
                    <a:pt x="509" y="183"/>
                  </a:moveTo>
                  <a:cubicBezTo>
                    <a:pt x="498" y="173"/>
                    <a:pt x="437" y="124"/>
                    <a:pt x="434" y="121"/>
                  </a:cubicBezTo>
                  <a:cubicBezTo>
                    <a:pt x="431" y="119"/>
                    <a:pt x="426" y="120"/>
                    <a:pt x="424" y="123"/>
                  </a:cubicBezTo>
                  <a:cubicBezTo>
                    <a:pt x="422" y="126"/>
                    <a:pt x="422" y="130"/>
                    <a:pt x="425" y="132"/>
                  </a:cubicBezTo>
                  <a:cubicBezTo>
                    <a:pt x="426" y="133"/>
                    <a:pt x="489" y="184"/>
                    <a:pt x="500" y="193"/>
                  </a:cubicBezTo>
                  <a:cubicBezTo>
                    <a:pt x="508" y="200"/>
                    <a:pt x="509" y="211"/>
                    <a:pt x="509" y="229"/>
                  </a:cubicBezTo>
                  <a:cubicBezTo>
                    <a:pt x="509" y="412"/>
                    <a:pt x="509" y="412"/>
                    <a:pt x="509" y="412"/>
                  </a:cubicBezTo>
                  <a:cubicBezTo>
                    <a:pt x="509" y="429"/>
                    <a:pt x="496" y="442"/>
                    <a:pt x="479" y="442"/>
                  </a:cubicBezTo>
                  <a:cubicBezTo>
                    <a:pt x="463" y="442"/>
                    <a:pt x="450" y="429"/>
                    <a:pt x="450" y="413"/>
                  </a:cubicBezTo>
                  <a:cubicBezTo>
                    <a:pt x="451" y="356"/>
                    <a:pt x="451" y="356"/>
                    <a:pt x="451" y="356"/>
                  </a:cubicBezTo>
                  <a:cubicBezTo>
                    <a:pt x="451" y="334"/>
                    <a:pt x="435" y="316"/>
                    <a:pt x="414" y="313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4" y="24"/>
                    <a:pt x="389" y="0"/>
                    <a:pt x="359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3" y="0"/>
                    <a:pt x="38" y="24"/>
                    <a:pt x="38" y="55"/>
                  </a:cubicBezTo>
                  <a:cubicBezTo>
                    <a:pt x="38" y="563"/>
                    <a:pt x="38" y="563"/>
                    <a:pt x="38" y="563"/>
                  </a:cubicBezTo>
                  <a:cubicBezTo>
                    <a:pt x="7" y="563"/>
                    <a:pt x="7" y="563"/>
                    <a:pt x="7" y="563"/>
                  </a:cubicBezTo>
                  <a:cubicBezTo>
                    <a:pt x="3" y="563"/>
                    <a:pt x="0" y="566"/>
                    <a:pt x="0" y="570"/>
                  </a:cubicBezTo>
                  <a:cubicBezTo>
                    <a:pt x="0" y="574"/>
                    <a:pt x="3" y="577"/>
                    <a:pt x="7" y="577"/>
                  </a:cubicBezTo>
                  <a:cubicBezTo>
                    <a:pt x="445" y="577"/>
                    <a:pt x="445" y="577"/>
                    <a:pt x="445" y="577"/>
                  </a:cubicBezTo>
                  <a:cubicBezTo>
                    <a:pt x="449" y="577"/>
                    <a:pt x="452" y="574"/>
                    <a:pt x="452" y="570"/>
                  </a:cubicBezTo>
                  <a:cubicBezTo>
                    <a:pt x="452" y="566"/>
                    <a:pt x="449" y="563"/>
                    <a:pt x="445" y="563"/>
                  </a:cubicBezTo>
                  <a:cubicBezTo>
                    <a:pt x="414" y="563"/>
                    <a:pt x="414" y="563"/>
                    <a:pt x="414" y="563"/>
                  </a:cubicBezTo>
                  <a:cubicBezTo>
                    <a:pt x="414" y="327"/>
                    <a:pt x="414" y="327"/>
                    <a:pt x="414" y="327"/>
                  </a:cubicBezTo>
                  <a:cubicBezTo>
                    <a:pt x="427" y="330"/>
                    <a:pt x="437" y="342"/>
                    <a:pt x="437" y="355"/>
                  </a:cubicBezTo>
                  <a:cubicBezTo>
                    <a:pt x="436" y="412"/>
                    <a:pt x="436" y="412"/>
                    <a:pt x="436" y="412"/>
                  </a:cubicBezTo>
                  <a:cubicBezTo>
                    <a:pt x="436" y="437"/>
                    <a:pt x="455" y="456"/>
                    <a:pt x="479" y="456"/>
                  </a:cubicBezTo>
                  <a:cubicBezTo>
                    <a:pt x="503" y="456"/>
                    <a:pt x="523" y="437"/>
                    <a:pt x="523" y="412"/>
                  </a:cubicBezTo>
                  <a:cubicBezTo>
                    <a:pt x="523" y="229"/>
                    <a:pt x="523" y="229"/>
                    <a:pt x="523" y="229"/>
                  </a:cubicBezTo>
                  <a:cubicBezTo>
                    <a:pt x="523" y="212"/>
                    <a:pt x="523" y="194"/>
                    <a:pt x="509" y="183"/>
                  </a:cubicBezTo>
                  <a:close/>
                  <a:moveTo>
                    <a:pt x="52" y="563"/>
                  </a:moveTo>
                  <a:cubicBezTo>
                    <a:pt x="52" y="55"/>
                    <a:pt x="52" y="55"/>
                    <a:pt x="52" y="55"/>
                  </a:cubicBezTo>
                  <a:cubicBezTo>
                    <a:pt x="52" y="32"/>
                    <a:pt x="70" y="14"/>
                    <a:pt x="93" y="14"/>
                  </a:cubicBezTo>
                  <a:cubicBezTo>
                    <a:pt x="359" y="14"/>
                    <a:pt x="359" y="14"/>
                    <a:pt x="359" y="14"/>
                  </a:cubicBezTo>
                  <a:cubicBezTo>
                    <a:pt x="382" y="14"/>
                    <a:pt x="400" y="32"/>
                    <a:pt x="400" y="55"/>
                  </a:cubicBezTo>
                  <a:cubicBezTo>
                    <a:pt x="400" y="563"/>
                    <a:pt x="400" y="563"/>
                    <a:pt x="400" y="563"/>
                  </a:cubicBezTo>
                  <a:lnTo>
                    <a:pt x="52" y="563"/>
                  </a:lnTo>
                  <a:close/>
                  <a:moveTo>
                    <a:pt x="352" y="55"/>
                  </a:moveTo>
                  <a:cubicBezTo>
                    <a:pt x="100" y="55"/>
                    <a:pt x="100" y="55"/>
                    <a:pt x="100" y="55"/>
                  </a:cubicBezTo>
                  <a:cubicBezTo>
                    <a:pt x="97" y="55"/>
                    <a:pt x="93" y="58"/>
                    <a:pt x="93" y="62"/>
                  </a:cubicBezTo>
                  <a:cubicBezTo>
                    <a:pt x="93" y="230"/>
                    <a:pt x="93" y="230"/>
                    <a:pt x="93" y="230"/>
                  </a:cubicBezTo>
                  <a:cubicBezTo>
                    <a:pt x="93" y="234"/>
                    <a:pt x="97" y="237"/>
                    <a:pt x="100" y="237"/>
                  </a:cubicBezTo>
                  <a:cubicBezTo>
                    <a:pt x="352" y="237"/>
                    <a:pt x="352" y="237"/>
                    <a:pt x="352" y="237"/>
                  </a:cubicBezTo>
                  <a:cubicBezTo>
                    <a:pt x="355" y="237"/>
                    <a:pt x="359" y="234"/>
                    <a:pt x="359" y="230"/>
                  </a:cubicBezTo>
                  <a:cubicBezTo>
                    <a:pt x="359" y="62"/>
                    <a:pt x="359" y="62"/>
                    <a:pt x="359" y="62"/>
                  </a:cubicBezTo>
                  <a:cubicBezTo>
                    <a:pt x="359" y="58"/>
                    <a:pt x="355" y="55"/>
                    <a:pt x="352" y="55"/>
                  </a:cubicBezTo>
                  <a:close/>
                  <a:moveTo>
                    <a:pt x="345" y="223"/>
                  </a:moveTo>
                  <a:cubicBezTo>
                    <a:pt x="107" y="223"/>
                    <a:pt x="107" y="223"/>
                    <a:pt x="107" y="223"/>
                  </a:cubicBezTo>
                  <a:cubicBezTo>
                    <a:pt x="107" y="69"/>
                    <a:pt x="107" y="69"/>
                    <a:pt x="107" y="69"/>
                  </a:cubicBezTo>
                  <a:cubicBezTo>
                    <a:pt x="345" y="69"/>
                    <a:pt x="345" y="69"/>
                    <a:pt x="345" y="69"/>
                  </a:cubicBezTo>
                  <a:lnTo>
                    <a:pt x="345" y="2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0" name="Groupe 269"/>
          <p:cNvGrpSpPr/>
          <p:nvPr/>
        </p:nvGrpSpPr>
        <p:grpSpPr>
          <a:xfrm>
            <a:off x="5877993" y="3479681"/>
            <a:ext cx="252000" cy="252000"/>
            <a:chOff x="6460135" y="3059188"/>
            <a:chExt cx="1097280" cy="1097280"/>
          </a:xfrm>
        </p:grpSpPr>
        <p:sp>
          <p:nvSpPr>
            <p:cNvPr id="271" name="Oval 54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DE544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125"/>
            <p:cNvSpPr>
              <a:spLocks noEditPoints="1"/>
            </p:cNvSpPr>
            <p:nvPr/>
          </p:nvSpPr>
          <p:spPr bwMode="auto">
            <a:xfrm>
              <a:off x="6682588" y="3286251"/>
              <a:ext cx="652374" cy="644307"/>
            </a:xfrm>
            <a:custGeom>
              <a:avLst/>
              <a:gdLst>
                <a:gd name="T0" fmla="*/ 180 w 633"/>
                <a:gd name="T1" fmla="*/ 597 h 624"/>
                <a:gd name="T2" fmla="*/ 150 w 633"/>
                <a:gd name="T3" fmla="*/ 493 h 624"/>
                <a:gd name="T4" fmla="*/ 38 w 633"/>
                <a:gd name="T5" fmla="*/ 462 h 624"/>
                <a:gd name="T6" fmla="*/ 75 w 633"/>
                <a:gd name="T7" fmla="*/ 361 h 624"/>
                <a:gd name="T8" fmla="*/ 0 w 633"/>
                <a:gd name="T9" fmla="*/ 312 h 624"/>
                <a:gd name="T10" fmla="*/ 75 w 633"/>
                <a:gd name="T11" fmla="*/ 262 h 624"/>
                <a:gd name="T12" fmla="*/ 38 w 633"/>
                <a:gd name="T13" fmla="*/ 161 h 624"/>
                <a:gd name="T14" fmla="*/ 150 w 633"/>
                <a:gd name="T15" fmla="*/ 130 h 624"/>
                <a:gd name="T16" fmla="*/ 180 w 633"/>
                <a:gd name="T17" fmla="*/ 26 h 624"/>
                <a:gd name="T18" fmla="*/ 288 w 633"/>
                <a:gd name="T19" fmla="*/ 67 h 624"/>
                <a:gd name="T20" fmla="*/ 374 w 633"/>
                <a:gd name="T21" fmla="*/ 0 h 624"/>
                <a:gd name="T22" fmla="*/ 438 w 633"/>
                <a:gd name="T23" fmla="*/ 97 h 624"/>
                <a:gd name="T24" fmla="*/ 546 w 633"/>
                <a:gd name="T25" fmla="*/ 93 h 624"/>
                <a:gd name="T26" fmla="*/ 540 w 633"/>
                <a:gd name="T27" fmla="*/ 210 h 624"/>
                <a:gd name="T28" fmla="*/ 630 w 633"/>
                <a:gd name="T29" fmla="*/ 270 h 624"/>
                <a:gd name="T30" fmla="*/ 623 w 633"/>
                <a:gd name="T31" fmla="*/ 359 h 624"/>
                <a:gd name="T32" fmla="*/ 593 w 633"/>
                <a:gd name="T33" fmla="*/ 454 h 624"/>
                <a:gd name="T34" fmla="*/ 537 w 633"/>
                <a:gd name="T35" fmla="*/ 531 h 624"/>
                <a:gd name="T36" fmla="*/ 457 w 633"/>
                <a:gd name="T37" fmla="*/ 589 h 624"/>
                <a:gd name="T38" fmla="*/ 366 w 633"/>
                <a:gd name="T39" fmla="*/ 618 h 624"/>
                <a:gd name="T40" fmla="*/ 267 w 633"/>
                <a:gd name="T41" fmla="*/ 618 h 624"/>
                <a:gd name="T42" fmla="*/ 355 w 633"/>
                <a:gd name="T43" fmla="*/ 546 h 624"/>
                <a:gd name="T44" fmla="*/ 423 w 633"/>
                <a:gd name="T45" fmla="*/ 525 h 624"/>
                <a:gd name="T46" fmla="*/ 486 w 633"/>
                <a:gd name="T47" fmla="*/ 478 h 624"/>
                <a:gd name="T48" fmla="*/ 527 w 633"/>
                <a:gd name="T49" fmla="*/ 421 h 624"/>
                <a:gd name="T50" fmla="*/ 552 w 633"/>
                <a:gd name="T51" fmla="*/ 347 h 624"/>
                <a:gd name="T52" fmla="*/ 617 w 633"/>
                <a:gd name="T53" fmla="*/ 278 h 624"/>
                <a:gd name="T54" fmla="*/ 525 w 633"/>
                <a:gd name="T55" fmla="*/ 210 h 624"/>
                <a:gd name="T56" fmla="*/ 540 w 633"/>
                <a:gd name="T57" fmla="*/ 108 h 624"/>
                <a:gd name="T58" fmla="*/ 426 w 633"/>
                <a:gd name="T59" fmla="*/ 107 h 624"/>
                <a:gd name="T60" fmla="*/ 377 w 633"/>
                <a:gd name="T61" fmla="*/ 15 h 624"/>
                <a:gd name="T62" fmla="*/ 285 w 633"/>
                <a:gd name="T63" fmla="*/ 82 h 624"/>
                <a:gd name="T64" fmla="*/ 191 w 633"/>
                <a:gd name="T65" fmla="*/ 36 h 624"/>
                <a:gd name="T66" fmla="*/ 156 w 633"/>
                <a:gd name="T67" fmla="*/ 144 h 624"/>
                <a:gd name="T68" fmla="*/ 53 w 633"/>
                <a:gd name="T69" fmla="*/ 162 h 624"/>
                <a:gd name="T70" fmla="*/ 88 w 633"/>
                <a:gd name="T71" fmla="*/ 271 h 624"/>
                <a:gd name="T72" fmla="*/ 14 w 633"/>
                <a:gd name="T73" fmla="*/ 312 h 624"/>
                <a:gd name="T74" fmla="*/ 88 w 633"/>
                <a:gd name="T75" fmla="*/ 353 h 624"/>
                <a:gd name="T76" fmla="*/ 53 w 633"/>
                <a:gd name="T77" fmla="*/ 461 h 624"/>
                <a:gd name="T78" fmla="*/ 156 w 633"/>
                <a:gd name="T79" fmla="*/ 479 h 624"/>
                <a:gd name="T80" fmla="*/ 191 w 633"/>
                <a:gd name="T81" fmla="*/ 587 h 624"/>
                <a:gd name="T82" fmla="*/ 285 w 633"/>
                <a:gd name="T83" fmla="*/ 542 h 624"/>
                <a:gd name="T84" fmla="*/ 316 w 633"/>
                <a:gd name="T85" fmla="*/ 409 h 624"/>
                <a:gd name="T86" fmla="*/ 414 w 633"/>
                <a:gd name="T87" fmla="*/ 312 h 624"/>
                <a:gd name="T88" fmla="*/ 233 w 633"/>
                <a:gd name="T89" fmla="*/ 312 h 624"/>
                <a:gd name="T90" fmla="*/ 316 w 633"/>
                <a:gd name="T91" fmla="*/ 22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33" h="624">
                  <a:moveTo>
                    <a:pt x="260" y="623"/>
                  </a:moveTo>
                  <a:cubicBezTo>
                    <a:pt x="260" y="623"/>
                    <a:pt x="259" y="623"/>
                    <a:pt x="259" y="623"/>
                  </a:cubicBezTo>
                  <a:cubicBezTo>
                    <a:pt x="232" y="618"/>
                    <a:pt x="205" y="609"/>
                    <a:pt x="180" y="597"/>
                  </a:cubicBezTo>
                  <a:cubicBezTo>
                    <a:pt x="177" y="596"/>
                    <a:pt x="175" y="592"/>
                    <a:pt x="176" y="589"/>
                  </a:cubicBezTo>
                  <a:cubicBezTo>
                    <a:pt x="195" y="526"/>
                    <a:pt x="195" y="526"/>
                    <a:pt x="195" y="526"/>
                  </a:cubicBezTo>
                  <a:cubicBezTo>
                    <a:pt x="179" y="517"/>
                    <a:pt x="164" y="506"/>
                    <a:pt x="150" y="493"/>
                  </a:cubicBezTo>
                  <a:cubicBezTo>
                    <a:pt x="96" y="531"/>
                    <a:pt x="96" y="531"/>
                    <a:pt x="96" y="531"/>
                  </a:cubicBezTo>
                  <a:cubicBezTo>
                    <a:pt x="93" y="533"/>
                    <a:pt x="89" y="532"/>
                    <a:pt x="87" y="530"/>
                  </a:cubicBezTo>
                  <a:cubicBezTo>
                    <a:pt x="68" y="510"/>
                    <a:pt x="51" y="487"/>
                    <a:pt x="38" y="462"/>
                  </a:cubicBezTo>
                  <a:cubicBezTo>
                    <a:pt x="36" y="459"/>
                    <a:pt x="37" y="456"/>
                    <a:pt x="40" y="454"/>
                  </a:cubicBezTo>
                  <a:cubicBezTo>
                    <a:pt x="92" y="414"/>
                    <a:pt x="92" y="414"/>
                    <a:pt x="92" y="414"/>
                  </a:cubicBezTo>
                  <a:cubicBezTo>
                    <a:pt x="84" y="397"/>
                    <a:pt x="79" y="379"/>
                    <a:pt x="75" y="361"/>
                  </a:cubicBezTo>
                  <a:cubicBezTo>
                    <a:pt x="9" y="359"/>
                    <a:pt x="9" y="359"/>
                    <a:pt x="9" y="359"/>
                  </a:cubicBezTo>
                  <a:cubicBezTo>
                    <a:pt x="6" y="359"/>
                    <a:pt x="3" y="357"/>
                    <a:pt x="2" y="353"/>
                  </a:cubicBezTo>
                  <a:cubicBezTo>
                    <a:pt x="1" y="339"/>
                    <a:pt x="0" y="325"/>
                    <a:pt x="0" y="312"/>
                  </a:cubicBezTo>
                  <a:cubicBezTo>
                    <a:pt x="0" y="298"/>
                    <a:pt x="1" y="284"/>
                    <a:pt x="2" y="270"/>
                  </a:cubicBezTo>
                  <a:cubicBezTo>
                    <a:pt x="3" y="267"/>
                    <a:pt x="6" y="264"/>
                    <a:pt x="9" y="264"/>
                  </a:cubicBezTo>
                  <a:cubicBezTo>
                    <a:pt x="75" y="262"/>
                    <a:pt x="75" y="262"/>
                    <a:pt x="75" y="262"/>
                  </a:cubicBezTo>
                  <a:cubicBezTo>
                    <a:pt x="79" y="244"/>
                    <a:pt x="84" y="226"/>
                    <a:pt x="92" y="210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7" y="168"/>
                    <a:pt x="36" y="164"/>
                    <a:pt x="38" y="161"/>
                  </a:cubicBezTo>
                  <a:cubicBezTo>
                    <a:pt x="51" y="136"/>
                    <a:pt x="68" y="114"/>
                    <a:pt x="87" y="93"/>
                  </a:cubicBezTo>
                  <a:cubicBezTo>
                    <a:pt x="89" y="91"/>
                    <a:pt x="93" y="91"/>
                    <a:pt x="96" y="93"/>
                  </a:cubicBezTo>
                  <a:cubicBezTo>
                    <a:pt x="150" y="130"/>
                    <a:pt x="150" y="130"/>
                    <a:pt x="150" y="130"/>
                  </a:cubicBezTo>
                  <a:cubicBezTo>
                    <a:pt x="164" y="117"/>
                    <a:pt x="179" y="106"/>
                    <a:pt x="195" y="97"/>
                  </a:cubicBezTo>
                  <a:cubicBezTo>
                    <a:pt x="176" y="34"/>
                    <a:pt x="176" y="34"/>
                    <a:pt x="176" y="34"/>
                  </a:cubicBezTo>
                  <a:cubicBezTo>
                    <a:pt x="175" y="31"/>
                    <a:pt x="177" y="27"/>
                    <a:pt x="180" y="26"/>
                  </a:cubicBezTo>
                  <a:cubicBezTo>
                    <a:pt x="205" y="14"/>
                    <a:pt x="231" y="5"/>
                    <a:pt x="259" y="0"/>
                  </a:cubicBezTo>
                  <a:cubicBezTo>
                    <a:pt x="262" y="0"/>
                    <a:pt x="266" y="2"/>
                    <a:pt x="267" y="5"/>
                  </a:cubicBezTo>
                  <a:cubicBezTo>
                    <a:pt x="288" y="67"/>
                    <a:pt x="288" y="67"/>
                    <a:pt x="288" y="67"/>
                  </a:cubicBezTo>
                  <a:cubicBezTo>
                    <a:pt x="307" y="65"/>
                    <a:pt x="326" y="65"/>
                    <a:pt x="344" y="67"/>
                  </a:cubicBezTo>
                  <a:cubicBezTo>
                    <a:pt x="366" y="5"/>
                    <a:pt x="366" y="5"/>
                    <a:pt x="366" y="5"/>
                  </a:cubicBezTo>
                  <a:cubicBezTo>
                    <a:pt x="367" y="2"/>
                    <a:pt x="370" y="0"/>
                    <a:pt x="374" y="0"/>
                  </a:cubicBezTo>
                  <a:cubicBezTo>
                    <a:pt x="401" y="5"/>
                    <a:pt x="428" y="14"/>
                    <a:pt x="453" y="26"/>
                  </a:cubicBezTo>
                  <a:cubicBezTo>
                    <a:pt x="456" y="27"/>
                    <a:pt x="458" y="31"/>
                    <a:pt x="457" y="34"/>
                  </a:cubicBezTo>
                  <a:cubicBezTo>
                    <a:pt x="438" y="97"/>
                    <a:pt x="438" y="97"/>
                    <a:pt x="438" y="97"/>
                  </a:cubicBezTo>
                  <a:cubicBezTo>
                    <a:pt x="454" y="106"/>
                    <a:pt x="469" y="117"/>
                    <a:pt x="483" y="130"/>
                  </a:cubicBezTo>
                  <a:cubicBezTo>
                    <a:pt x="537" y="93"/>
                    <a:pt x="537" y="93"/>
                    <a:pt x="537" y="93"/>
                  </a:cubicBezTo>
                  <a:cubicBezTo>
                    <a:pt x="539" y="91"/>
                    <a:pt x="543" y="91"/>
                    <a:pt x="546" y="93"/>
                  </a:cubicBezTo>
                  <a:cubicBezTo>
                    <a:pt x="565" y="114"/>
                    <a:pt x="581" y="136"/>
                    <a:pt x="595" y="161"/>
                  </a:cubicBezTo>
                  <a:cubicBezTo>
                    <a:pt x="596" y="164"/>
                    <a:pt x="596" y="168"/>
                    <a:pt x="593" y="170"/>
                  </a:cubicBezTo>
                  <a:cubicBezTo>
                    <a:pt x="540" y="210"/>
                    <a:pt x="540" y="210"/>
                    <a:pt x="540" y="210"/>
                  </a:cubicBezTo>
                  <a:cubicBezTo>
                    <a:pt x="548" y="226"/>
                    <a:pt x="554" y="244"/>
                    <a:pt x="558" y="262"/>
                  </a:cubicBezTo>
                  <a:cubicBezTo>
                    <a:pt x="623" y="264"/>
                    <a:pt x="623" y="264"/>
                    <a:pt x="623" y="264"/>
                  </a:cubicBezTo>
                  <a:cubicBezTo>
                    <a:pt x="627" y="264"/>
                    <a:pt x="630" y="267"/>
                    <a:pt x="630" y="270"/>
                  </a:cubicBezTo>
                  <a:cubicBezTo>
                    <a:pt x="632" y="284"/>
                    <a:pt x="633" y="298"/>
                    <a:pt x="633" y="312"/>
                  </a:cubicBezTo>
                  <a:cubicBezTo>
                    <a:pt x="633" y="325"/>
                    <a:pt x="632" y="339"/>
                    <a:pt x="630" y="353"/>
                  </a:cubicBezTo>
                  <a:cubicBezTo>
                    <a:pt x="630" y="357"/>
                    <a:pt x="627" y="359"/>
                    <a:pt x="623" y="359"/>
                  </a:cubicBezTo>
                  <a:cubicBezTo>
                    <a:pt x="558" y="361"/>
                    <a:pt x="558" y="361"/>
                    <a:pt x="558" y="361"/>
                  </a:cubicBezTo>
                  <a:cubicBezTo>
                    <a:pt x="554" y="379"/>
                    <a:pt x="548" y="397"/>
                    <a:pt x="540" y="414"/>
                  </a:cubicBezTo>
                  <a:cubicBezTo>
                    <a:pt x="593" y="454"/>
                    <a:pt x="593" y="454"/>
                    <a:pt x="593" y="454"/>
                  </a:cubicBezTo>
                  <a:cubicBezTo>
                    <a:pt x="596" y="456"/>
                    <a:pt x="596" y="459"/>
                    <a:pt x="595" y="462"/>
                  </a:cubicBezTo>
                  <a:cubicBezTo>
                    <a:pt x="581" y="487"/>
                    <a:pt x="565" y="509"/>
                    <a:pt x="546" y="530"/>
                  </a:cubicBezTo>
                  <a:cubicBezTo>
                    <a:pt x="543" y="532"/>
                    <a:pt x="539" y="533"/>
                    <a:pt x="537" y="531"/>
                  </a:cubicBezTo>
                  <a:cubicBezTo>
                    <a:pt x="483" y="493"/>
                    <a:pt x="483" y="493"/>
                    <a:pt x="483" y="493"/>
                  </a:cubicBezTo>
                  <a:cubicBezTo>
                    <a:pt x="469" y="506"/>
                    <a:pt x="454" y="517"/>
                    <a:pt x="438" y="526"/>
                  </a:cubicBezTo>
                  <a:cubicBezTo>
                    <a:pt x="457" y="589"/>
                    <a:pt x="457" y="589"/>
                    <a:pt x="457" y="589"/>
                  </a:cubicBezTo>
                  <a:cubicBezTo>
                    <a:pt x="458" y="592"/>
                    <a:pt x="456" y="596"/>
                    <a:pt x="453" y="597"/>
                  </a:cubicBezTo>
                  <a:cubicBezTo>
                    <a:pt x="428" y="609"/>
                    <a:pt x="401" y="618"/>
                    <a:pt x="374" y="623"/>
                  </a:cubicBezTo>
                  <a:cubicBezTo>
                    <a:pt x="370" y="624"/>
                    <a:pt x="367" y="622"/>
                    <a:pt x="366" y="618"/>
                  </a:cubicBezTo>
                  <a:cubicBezTo>
                    <a:pt x="344" y="556"/>
                    <a:pt x="344" y="556"/>
                    <a:pt x="344" y="556"/>
                  </a:cubicBezTo>
                  <a:cubicBezTo>
                    <a:pt x="326" y="558"/>
                    <a:pt x="307" y="558"/>
                    <a:pt x="288" y="556"/>
                  </a:cubicBezTo>
                  <a:cubicBezTo>
                    <a:pt x="267" y="618"/>
                    <a:pt x="267" y="618"/>
                    <a:pt x="267" y="618"/>
                  </a:cubicBezTo>
                  <a:cubicBezTo>
                    <a:pt x="266" y="621"/>
                    <a:pt x="263" y="623"/>
                    <a:pt x="260" y="623"/>
                  </a:cubicBezTo>
                  <a:close/>
                  <a:moveTo>
                    <a:pt x="349" y="542"/>
                  </a:moveTo>
                  <a:cubicBezTo>
                    <a:pt x="352" y="542"/>
                    <a:pt x="354" y="543"/>
                    <a:pt x="355" y="546"/>
                  </a:cubicBezTo>
                  <a:cubicBezTo>
                    <a:pt x="377" y="608"/>
                    <a:pt x="377" y="608"/>
                    <a:pt x="377" y="608"/>
                  </a:cubicBezTo>
                  <a:cubicBezTo>
                    <a:pt x="399" y="604"/>
                    <a:pt x="421" y="597"/>
                    <a:pt x="441" y="587"/>
                  </a:cubicBezTo>
                  <a:cubicBezTo>
                    <a:pt x="423" y="525"/>
                    <a:pt x="423" y="525"/>
                    <a:pt x="423" y="525"/>
                  </a:cubicBezTo>
                  <a:cubicBezTo>
                    <a:pt x="422" y="521"/>
                    <a:pt x="423" y="518"/>
                    <a:pt x="426" y="516"/>
                  </a:cubicBezTo>
                  <a:cubicBezTo>
                    <a:pt x="445" y="506"/>
                    <a:pt x="462" y="494"/>
                    <a:pt x="477" y="479"/>
                  </a:cubicBezTo>
                  <a:cubicBezTo>
                    <a:pt x="479" y="477"/>
                    <a:pt x="483" y="477"/>
                    <a:pt x="486" y="478"/>
                  </a:cubicBezTo>
                  <a:cubicBezTo>
                    <a:pt x="540" y="516"/>
                    <a:pt x="540" y="516"/>
                    <a:pt x="540" y="516"/>
                  </a:cubicBezTo>
                  <a:cubicBezTo>
                    <a:pt x="555" y="499"/>
                    <a:pt x="568" y="481"/>
                    <a:pt x="579" y="461"/>
                  </a:cubicBezTo>
                  <a:cubicBezTo>
                    <a:pt x="527" y="421"/>
                    <a:pt x="527" y="421"/>
                    <a:pt x="527" y="421"/>
                  </a:cubicBezTo>
                  <a:cubicBezTo>
                    <a:pt x="525" y="419"/>
                    <a:pt x="524" y="416"/>
                    <a:pt x="525" y="413"/>
                  </a:cubicBezTo>
                  <a:cubicBezTo>
                    <a:pt x="535" y="394"/>
                    <a:pt x="541" y="373"/>
                    <a:pt x="545" y="353"/>
                  </a:cubicBezTo>
                  <a:cubicBezTo>
                    <a:pt x="545" y="349"/>
                    <a:pt x="548" y="347"/>
                    <a:pt x="552" y="347"/>
                  </a:cubicBezTo>
                  <a:cubicBezTo>
                    <a:pt x="617" y="345"/>
                    <a:pt x="617" y="345"/>
                    <a:pt x="617" y="345"/>
                  </a:cubicBezTo>
                  <a:cubicBezTo>
                    <a:pt x="618" y="334"/>
                    <a:pt x="619" y="323"/>
                    <a:pt x="619" y="312"/>
                  </a:cubicBezTo>
                  <a:cubicBezTo>
                    <a:pt x="619" y="300"/>
                    <a:pt x="618" y="289"/>
                    <a:pt x="617" y="278"/>
                  </a:cubicBezTo>
                  <a:cubicBezTo>
                    <a:pt x="552" y="276"/>
                    <a:pt x="552" y="276"/>
                    <a:pt x="552" y="276"/>
                  </a:cubicBezTo>
                  <a:cubicBezTo>
                    <a:pt x="548" y="276"/>
                    <a:pt x="545" y="274"/>
                    <a:pt x="545" y="271"/>
                  </a:cubicBezTo>
                  <a:cubicBezTo>
                    <a:pt x="541" y="250"/>
                    <a:pt x="535" y="229"/>
                    <a:pt x="525" y="210"/>
                  </a:cubicBezTo>
                  <a:cubicBezTo>
                    <a:pt x="524" y="207"/>
                    <a:pt x="525" y="204"/>
                    <a:pt x="527" y="202"/>
                  </a:cubicBezTo>
                  <a:cubicBezTo>
                    <a:pt x="579" y="162"/>
                    <a:pt x="579" y="162"/>
                    <a:pt x="579" y="162"/>
                  </a:cubicBezTo>
                  <a:cubicBezTo>
                    <a:pt x="568" y="143"/>
                    <a:pt x="555" y="124"/>
                    <a:pt x="540" y="108"/>
                  </a:cubicBezTo>
                  <a:cubicBezTo>
                    <a:pt x="486" y="145"/>
                    <a:pt x="486" y="145"/>
                    <a:pt x="486" y="145"/>
                  </a:cubicBezTo>
                  <a:cubicBezTo>
                    <a:pt x="483" y="147"/>
                    <a:pt x="479" y="146"/>
                    <a:pt x="477" y="144"/>
                  </a:cubicBezTo>
                  <a:cubicBezTo>
                    <a:pt x="462" y="129"/>
                    <a:pt x="445" y="117"/>
                    <a:pt x="426" y="107"/>
                  </a:cubicBezTo>
                  <a:cubicBezTo>
                    <a:pt x="423" y="105"/>
                    <a:pt x="422" y="102"/>
                    <a:pt x="423" y="99"/>
                  </a:cubicBezTo>
                  <a:cubicBezTo>
                    <a:pt x="441" y="36"/>
                    <a:pt x="441" y="36"/>
                    <a:pt x="441" y="36"/>
                  </a:cubicBezTo>
                  <a:cubicBezTo>
                    <a:pt x="421" y="27"/>
                    <a:pt x="399" y="20"/>
                    <a:pt x="377" y="15"/>
                  </a:cubicBezTo>
                  <a:cubicBezTo>
                    <a:pt x="355" y="77"/>
                    <a:pt x="355" y="77"/>
                    <a:pt x="355" y="77"/>
                  </a:cubicBezTo>
                  <a:cubicBezTo>
                    <a:pt x="354" y="80"/>
                    <a:pt x="351" y="82"/>
                    <a:pt x="348" y="82"/>
                  </a:cubicBezTo>
                  <a:cubicBezTo>
                    <a:pt x="327" y="79"/>
                    <a:pt x="306" y="79"/>
                    <a:pt x="285" y="82"/>
                  </a:cubicBezTo>
                  <a:cubicBezTo>
                    <a:pt x="281" y="82"/>
                    <a:pt x="278" y="80"/>
                    <a:pt x="277" y="77"/>
                  </a:cubicBezTo>
                  <a:cubicBezTo>
                    <a:pt x="256" y="15"/>
                    <a:pt x="256" y="15"/>
                    <a:pt x="256" y="15"/>
                  </a:cubicBezTo>
                  <a:cubicBezTo>
                    <a:pt x="233" y="20"/>
                    <a:pt x="212" y="27"/>
                    <a:pt x="191" y="36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11" y="102"/>
                    <a:pt x="210" y="105"/>
                    <a:pt x="207" y="107"/>
                  </a:cubicBezTo>
                  <a:cubicBezTo>
                    <a:pt x="188" y="117"/>
                    <a:pt x="171" y="129"/>
                    <a:pt x="156" y="144"/>
                  </a:cubicBezTo>
                  <a:cubicBezTo>
                    <a:pt x="153" y="146"/>
                    <a:pt x="149" y="147"/>
                    <a:pt x="147" y="145"/>
                  </a:cubicBezTo>
                  <a:cubicBezTo>
                    <a:pt x="93" y="108"/>
                    <a:pt x="93" y="108"/>
                    <a:pt x="93" y="108"/>
                  </a:cubicBezTo>
                  <a:cubicBezTo>
                    <a:pt x="78" y="124"/>
                    <a:pt x="64" y="143"/>
                    <a:pt x="53" y="162"/>
                  </a:cubicBezTo>
                  <a:cubicBezTo>
                    <a:pt x="105" y="202"/>
                    <a:pt x="105" y="202"/>
                    <a:pt x="105" y="202"/>
                  </a:cubicBezTo>
                  <a:cubicBezTo>
                    <a:pt x="108" y="204"/>
                    <a:pt x="109" y="207"/>
                    <a:pt x="107" y="210"/>
                  </a:cubicBezTo>
                  <a:cubicBezTo>
                    <a:pt x="98" y="230"/>
                    <a:pt x="91" y="250"/>
                    <a:pt x="88" y="271"/>
                  </a:cubicBezTo>
                  <a:cubicBezTo>
                    <a:pt x="87" y="274"/>
                    <a:pt x="84" y="276"/>
                    <a:pt x="81" y="276"/>
                  </a:cubicBezTo>
                  <a:cubicBezTo>
                    <a:pt x="16" y="278"/>
                    <a:pt x="16" y="278"/>
                    <a:pt x="16" y="278"/>
                  </a:cubicBezTo>
                  <a:cubicBezTo>
                    <a:pt x="14" y="289"/>
                    <a:pt x="14" y="300"/>
                    <a:pt x="14" y="312"/>
                  </a:cubicBezTo>
                  <a:cubicBezTo>
                    <a:pt x="14" y="323"/>
                    <a:pt x="14" y="334"/>
                    <a:pt x="16" y="345"/>
                  </a:cubicBezTo>
                  <a:cubicBezTo>
                    <a:pt x="81" y="347"/>
                    <a:pt x="81" y="347"/>
                    <a:pt x="81" y="347"/>
                  </a:cubicBezTo>
                  <a:cubicBezTo>
                    <a:pt x="84" y="347"/>
                    <a:pt x="87" y="349"/>
                    <a:pt x="88" y="353"/>
                  </a:cubicBezTo>
                  <a:cubicBezTo>
                    <a:pt x="91" y="373"/>
                    <a:pt x="98" y="394"/>
                    <a:pt x="107" y="413"/>
                  </a:cubicBezTo>
                  <a:cubicBezTo>
                    <a:pt x="109" y="416"/>
                    <a:pt x="108" y="419"/>
                    <a:pt x="105" y="421"/>
                  </a:cubicBezTo>
                  <a:cubicBezTo>
                    <a:pt x="53" y="461"/>
                    <a:pt x="53" y="461"/>
                    <a:pt x="53" y="461"/>
                  </a:cubicBezTo>
                  <a:cubicBezTo>
                    <a:pt x="64" y="481"/>
                    <a:pt x="78" y="499"/>
                    <a:pt x="93" y="516"/>
                  </a:cubicBezTo>
                  <a:cubicBezTo>
                    <a:pt x="147" y="478"/>
                    <a:pt x="147" y="478"/>
                    <a:pt x="147" y="478"/>
                  </a:cubicBezTo>
                  <a:cubicBezTo>
                    <a:pt x="149" y="477"/>
                    <a:pt x="153" y="477"/>
                    <a:pt x="156" y="479"/>
                  </a:cubicBezTo>
                  <a:cubicBezTo>
                    <a:pt x="171" y="494"/>
                    <a:pt x="188" y="506"/>
                    <a:pt x="207" y="516"/>
                  </a:cubicBezTo>
                  <a:cubicBezTo>
                    <a:pt x="210" y="518"/>
                    <a:pt x="211" y="521"/>
                    <a:pt x="210" y="525"/>
                  </a:cubicBezTo>
                  <a:cubicBezTo>
                    <a:pt x="191" y="587"/>
                    <a:pt x="191" y="587"/>
                    <a:pt x="191" y="587"/>
                  </a:cubicBezTo>
                  <a:cubicBezTo>
                    <a:pt x="212" y="597"/>
                    <a:pt x="233" y="604"/>
                    <a:pt x="256" y="608"/>
                  </a:cubicBezTo>
                  <a:cubicBezTo>
                    <a:pt x="277" y="546"/>
                    <a:pt x="277" y="546"/>
                    <a:pt x="277" y="546"/>
                  </a:cubicBezTo>
                  <a:cubicBezTo>
                    <a:pt x="278" y="543"/>
                    <a:pt x="281" y="541"/>
                    <a:pt x="285" y="542"/>
                  </a:cubicBezTo>
                  <a:cubicBezTo>
                    <a:pt x="306" y="545"/>
                    <a:pt x="327" y="545"/>
                    <a:pt x="348" y="542"/>
                  </a:cubicBezTo>
                  <a:cubicBezTo>
                    <a:pt x="348" y="542"/>
                    <a:pt x="348" y="542"/>
                    <a:pt x="349" y="542"/>
                  </a:cubicBezTo>
                  <a:close/>
                  <a:moveTo>
                    <a:pt x="316" y="409"/>
                  </a:moveTo>
                  <a:cubicBezTo>
                    <a:pt x="263" y="409"/>
                    <a:pt x="219" y="365"/>
                    <a:pt x="219" y="312"/>
                  </a:cubicBezTo>
                  <a:cubicBezTo>
                    <a:pt x="219" y="258"/>
                    <a:pt x="263" y="214"/>
                    <a:pt x="316" y="214"/>
                  </a:cubicBezTo>
                  <a:cubicBezTo>
                    <a:pt x="370" y="214"/>
                    <a:pt x="414" y="258"/>
                    <a:pt x="414" y="312"/>
                  </a:cubicBezTo>
                  <a:cubicBezTo>
                    <a:pt x="414" y="365"/>
                    <a:pt x="370" y="409"/>
                    <a:pt x="316" y="409"/>
                  </a:cubicBezTo>
                  <a:close/>
                  <a:moveTo>
                    <a:pt x="316" y="228"/>
                  </a:moveTo>
                  <a:cubicBezTo>
                    <a:pt x="270" y="228"/>
                    <a:pt x="233" y="266"/>
                    <a:pt x="233" y="312"/>
                  </a:cubicBezTo>
                  <a:cubicBezTo>
                    <a:pt x="233" y="358"/>
                    <a:pt x="270" y="395"/>
                    <a:pt x="316" y="395"/>
                  </a:cubicBezTo>
                  <a:cubicBezTo>
                    <a:pt x="362" y="395"/>
                    <a:pt x="400" y="358"/>
                    <a:pt x="400" y="312"/>
                  </a:cubicBezTo>
                  <a:cubicBezTo>
                    <a:pt x="400" y="266"/>
                    <a:pt x="362" y="228"/>
                    <a:pt x="316" y="2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3" name="Groupe 272"/>
          <p:cNvGrpSpPr/>
          <p:nvPr/>
        </p:nvGrpSpPr>
        <p:grpSpPr>
          <a:xfrm>
            <a:off x="8066458" y="3266818"/>
            <a:ext cx="252000" cy="252000"/>
            <a:chOff x="8183793" y="1498714"/>
            <a:chExt cx="1097280" cy="1097280"/>
          </a:xfrm>
        </p:grpSpPr>
        <p:sp>
          <p:nvSpPr>
            <p:cNvPr id="274" name="Oval 14"/>
            <p:cNvSpPr>
              <a:spLocks noChangeArrowheads="1"/>
            </p:cNvSpPr>
            <p:nvPr/>
          </p:nvSpPr>
          <p:spPr bwMode="auto">
            <a:xfrm>
              <a:off x="8183793" y="1498714"/>
              <a:ext cx="1097280" cy="109728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Freeform 33"/>
            <p:cNvSpPr>
              <a:spLocks noEditPoints="1"/>
            </p:cNvSpPr>
            <p:nvPr/>
          </p:nvSpPr>
          <p:spPr bwMode="auto">
            <a:xfrm>
              <a:off x="8434625" y="1689678"/>
              <a:ext cx="595616" cy="715351"/>
            </a:xfrm>
            <a:custGeom>
              <a:avLst/>
              <a:gdLst>
                <a:gd name="T0" fmla="*/ 319 w 577"/>
                <a:gd name="T1" fmla="*/ 583 h 693"/>
                <a:gd name="T2" fmla="*/ 242 w 577"/>
                <a:gd name="T3" fmla="*/ 444 h 693"/>
                <a:gd name="T4" fmla="*/ 242 w 577"/>
                <a:gd name="T5" fmla="*/ 590 h 693"/>
                <a:gd name="T6" fmla="*/ 305 w 577"/>
                <a:gd name="T7" fmla="*/ 576 h 693"/>
                <a:gd name="T8" fmla="*/ 361 w 577"/>
                <a:gd name="T9" fmla="*/ 590 h 693"/>
                <a:gd name="T10" fmla="*/ 439 w 577"/>
                <a:gd name="T11" fmla="*/ 451 h 693"/>
                <a:gd name="T12" fmla="*/ 354 w 577"/>
                <a:gd name="T13" fmla="*/ 451 h 693"/>
                <a:gd name="T14" fmla="*/ 368 w 577"/>
                <a:gd name="T15" fmla="*/ 458 h 693"/>
                <a:gd name="T16" fmla="*/ 368 w 577"/>
                <a:gd name="T17" fmla="*/ 576 h 693"/>
                <a:gd name="T18" fmla="*/ 193 w 577"/>
                <a:gd name="T19" fmla="*/ 590 h 693"/>
                <a:gd name="T20" fmla="*/ 193 w 577"/>
                <a:gd name="T21" fmla="*/ 444 h 693"/>
                <a:gd name="T22" fmla="*/ 117 w 577"/>
                <a:gd name="T23" fmla="*/ 583 h 693"/>
                <a:gd name="T24" fmla="*/ 186 w 577"/>
                <a:gd name="T25" fmla="*/ 458 h 693"/>
                <a:gd name="T26" fmla="*/ 131 w 577"/>
                <a:gd name="T27" fmla="*/ 458 h 693"/>
                <a:gd name="T28" fmla="*/ 423 w 577"/>
                <a:gd name="T29" fmla="*/ 24 h 693"/>
                <a:gd name="T30" fmla="*/ 133 w 577"/>
                <a:gd name="T31" fmla="*/ 127 h 693"/>
                <a:gd name="T32" fmla="*/ 113 w 577"/>
                <a:gd name="T33" fmla="*/ 168 h 693"/>
                <a:gd name="T34" fmla="*/ 20 w 577"/>
                <a:gd name="T35" fmla="*/ 287 h 693"/>
                <a:gd name="T36" fmla="*/ 0 w 577"/>
                <a:gd name="T37" fmla="*/ 676 h 693"/>
                <a:gd name="T38" fmla="*/ 489 w 577"/>
                <a:gd name="T39" fmla="*/ 676 h 693"/>
                <a:gd name="T40" fmla="*/ 131 w 577"/>
                <a:gd name="T41" fmla="*/ 388 h 693"/>
                <a:gd name="T42" fmla="*/ 143 w 577"/>
                <a:gd name="T43" fmla="*/ 280 h 693"/>
                <a:gd name="T44" fmla="*/ 274 w 577"/>
                <a:gd name="T45" fmla="*/ 234 h 693"/>
                <a:gd name="T46" fmla="*/ 456 w 577"/>
                <a:gd name="T47" fmla="*/ 234 h 693"/>
                <a:gd name="T48" fmla="*/ 524 w 577"/>
                <a:gd name="T49" fmla="*/ 95 h 693"/>
                <a:gd name="T50" fmla="*/ 117 w 577"/>
                <a:gd name="T51" fmla="*/ 395 h 693"/>
                <a:gd name="T52" fmla="*/ 475 w 577"/>
                <a:gd name="T53" fmla="*/ 405 h 693"/>
                <a:gd name="T54" fmla="*/ 17 w 577"/>
                <a:gd name="T55" fmla="*/ 679 h 693"/>
                <a:gd name="T56" fmla="*/ 17 w 577"/>
                <a:gd name="T57" fmla="*/ 301 h 693"/>
                <a:gd name="T58" fmla="*/ 114 w 577"/>
                <a:gd name="T59" fmla="*/ 301 h 693"/>
                <a:gd name="T60" fmla="*/ 456 w 577"/>
                <a:gd name="T61" fmla="*/ 220 h 693"/>
                <a:gd name="T62" fmla="*/ 397 w 577"/>
                <a:gd name="T63" fmla="*/ 197 h 693"/>
                <a:gd name="T64" fmla="*/ 275 w 577"/>
                <a:gd name="T65" fmla="*/ 217 h 693"/>
                <a:gd name="T66" fmla="*/ 221 w 577"/>
                <a:gd name="T67" fmla="*/ 270 h 693"/>
                <a:gd name="T68" fmla="*/ 138 w 577"/>
                <a:gd name="T69" fmla="*/ 263 h 693"/>
                <a:gd name="T70" fmla="*/ 34 w 577"/>
                <a:gd name="T71" fmla="*/ 287 h 693"/>
                <a:gd name="T72" fmla="*/ 79 w 577"/>
                <a:gd name="T73" fmla="*/ 216 h 693"/>
                <a:gd name="T74" fmla="*/ 135 w 577"/>
                <a:gd name="T75" fmla="*/ 182 h 693"/>
                <a:gd name="T76" fmla="*/ 147 w 577"/>
                <a:gd name="T77" fmla="*/ 127 h 693"/>
                <a:gd name="T78" fmla="*/ 360 w 577"/>
                <a:gd name="T79" fmla="*/ 67 h 693"/>
                <a:gd name="T80" fmla="*/ 497 w 577"/>
                <a:gd name="T81" fmla="*/ 107 h 693"/>
                <a:gd name="T82" fmla="*/ 524 w 577"/>
                <a:gd name="T83" fmla="*/ 109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7" h="693">
                  <a:moveTo>
                    <a:pt x="242" y="590"/>
                  </a:moveTo>
                  <a:cubicBezTo>
                    <a:pt x="312" y="590"/>
                    <a:pt x="312" y="590"/>
                    <a:pt x="312" y="590"/>
                  </a:cubicBezTo>
                  <a:cubicBezTo>
                    <a:pt x="316" y="590"/>
                    <a:pt x="319" y="587"/>
                    <a:pt x="319" y="583"/>
                  </a:cubicBezTo>
                  <a:cubicBezTo>
                    <a:pt x="319" y="451"/>
                    <a:pt x="319" y="451"/>
                    <a:pt x="319" y="451"/>
                  </a:cubicBezTo>
                  <a:cubicBezTo>
                    <a:pt x="319" y="447"/>
                    <a:pt x="316" y="444"/>
                    <a:pt x="312" y="444"/>
                  </a:cubicBezTo>
                  <a:cubicBezTo>
                    <a:pt x="242" y="444"/>
                    <a:pt x="242" y="444"/>
                    <a:pt x="242" y="444"/>
                  </a:cubicBezTo>
                  <a:cubicBezTo>
                    <a:pt x="238" y="444"/>
                    <a:pt x="235" y="447"/>
                    <a:pt x="235" y="451"/>
                  </a:cubicBezTo>
                  <a:cubicBezTo>
                    <a:pt x="235" y="583"/>
                    <a:pt x="235" y="583"/>
                    <a:pt x="235" y="583"/>
                  </a:cubicBezTo>
                  <a:cubicBezTo>
                    <a:pt x="235" y="587"/>
                    <a:pt x="238" y="590"/>
                    <a:pt x="242" y="590"/>
                  </a:cubicBezTo>
                  <a:close/>
                  <a:moveTo>
                    <a:pt x="249" y="458"/>
                  </a:moveTo>
                  <a:cubicBezTo>
                    <a:pt x="305" y="458"/>
                    <a:pt x="305" y="458"/>
                    <a:pt x="305" y="458"/>
                  </a:cubicBezTo>
                  <a:cubicBezTo>
                    <a:pt x="305" y="576"/>
                    <a:pt x="305" y="576"/>
                    <a:pt x="305" y="576"/>
                  </a:cubicBezTo>
                  <a:cubicBezTo>
                    <a:pt x="249" y="576"/>
                    <a:pt x="249" y="576"/>
                    <a:pt x="249" y="576"/>
                  </a:cubicBezTo>
                  <a:lnTo>
                    <a:pt x="249" y="458"/>
                  </a:lnTo>
                  <a:close/>
                  <a:moveTo>
                    <a:pt x="361" y="590"/>
                  </a:moveTo>
                  <a:cubicBezTo>
                    <a:pt x="432" y="590"/>
                    <a:pt x="432" y="590"/>
                    <a:pt x="432" y="590"/>
                  </a:cubicBezTo>
                  <a:cubicBezTo>
                    <a:pt x="436" y="590"/>
                    <a:pt x="439" y="587"/>
                    <a:pt x="439" y="583"/>
                  </a:cubicBezTo>
                  <a:cubicBezTo>
                    <a:pt x="439" y="451"/>
                    <a:pt x="439" y="451"/>
                    <a:pt x="439" y="451"/>
                  </a:cubicBezTo>
                  <a:cubicBezTo>
                    <a:pt x="439" y="447"/>
                    <a:pt x="436" y="444"/>
                    <a:pt x="432" y="444"/>
                  </a:cubicBezTo>
                  <a:cubicBezTo>
                    <a:pt x="361" y="444"/>
                    <a:pt x="361" y="444"/>
                    <a:pt x="361" y="444"/>
                  </a:cubicBezTo>
                  <a:cubicBezTo>
                    <a:pt x="358" y="444"/>
                    <a:pt x="354" y="447"/>
                    <a:pt x="354" y="451"/>
                  </a:cubicBezTo>
                  <a:cubicBezTo>
                    <a:pt x="354" y="583"/>
                    <a:pt x="354" y="583"/>
                    <a:pt x="354" y="583"/>
                  </a:cubicBezTo>
                  <a:cubicBezTo>
                    <a:pt x="354" y="587"/>
                    <a:pt x="358" y="590"/>
                    <a:pt x="361" y="590"/>
                  </a:cubicBezTo>
                  <a:close/>
                  <a:moveTo>
                    <a:pt x="368" y="458"/>
                  </a:moveTo>
                  <a:cubicBezTo>
                    <a:pt x="425" y="458"/>
                    <a:pt x="425" y="458"/>
                    <a:pt x="425" y="458"/>
                  </a:cubicBezTo>
                  <a:cubicBezTo>
                    <a:pt x="425" y="576"/>
                    <a:pt x="425" y="576"/>
                    <a:pt x="425" y="576"/>
                  </a:cubicBezTo>
                  <a:cubicBezTo>
                    <a:pt x="368" y="576"/>
                    <a:pt x="368" y="576"/>
                    <a:pt x="368" y="576"/>
                  </a:cubicBezTo>
                  <a:lnTo>
                    <a:pt x="368" y="458"/>
                  </a:lnTo>
                  <a:close/>
                  <a:moveTo>
                    <a:pt x="124" y="590"/>
                  </a:moveTo>
                  <a:cubicBezTo>
                    <a:pt x="193" y="590"/>
                    <a:pt x="193" y="590"/>
                    <a:pt x="193" y="590"/>
                  </a:cubicBezTo>
                  <a:cubicBezTo>
                    <a:pt x="197" y="590"/>
                    <a:pt x="200" y="587"/>
                    <a:pt x="200" y="583"/>
                  </a:cubicBezTo>
                  <a:cubicBezTo>
                    <a:pt x="200" y="451"/>
                    <a:pt x="200" y="451"/>
                    <a:pt x="200" y="451"/>
                  </a:cubicBezTo>
                  <a:cubicBezTo>
                    <a:pt x="200" y="447"/>
                    <a:pt x="197" y="444"/>
                    <a:pt x="193" y="444"/>
                  </a:cubicBezTo>
                  <a:cubicBezTo>
                    <a:pt x="124" y="444"/>
                    <a:pt x="124" y="444"/>
                    <a:pt x="124" y="444"/>
                  </a:cubicBezTo>
                  <a:cubicBezTo>
                    <a:pt x="120" y="444"/>
                    <a:pt x="117" y="447"/>
                    <a:pt x="117" y="451"/>
                  </a:cubicBezTo>
                  <a:cubicBezTo>
                    <a:pt x="117" y="583"/>
                    <a:pt x="117" y="583"/>
                    <a:pt x="117" y="583"/>
                  </a:cubicBezTo>
                  <a:cubicBezTo>
                    <a:pt x="117" y="587"/>
                    <a:pt x="120" y="590"/>
                    <a:pt x="124" y="590"/>
                  </a:cubicBezTo>
                  <a:close/>
                  <a:moveTo>
                    <a:pt x="131" y="458"/>
                  </a:moveTo>
                  <a:cubicBezTo>
                    <a:pt x="186" y="458"/>
                    <a:pt x="186" y="458"/>
                    <a:pt x="186" y="458"/>
                  </a:cubicBezTo>
                  <a:cubicBezTo>
                    <a:pt x="186" y="576"/>
                    <a:pt x="186" y="576"/>
                    <a:pt x="186" y="576"/>
                  </a:cubicBezTo>
                  <a:cubicBezTo>
                    <a:pt x="131" y="576"/>
                    <a:pt x="131" y="576"/>
                    <a:pt x="131" y="576"/>
                  </a:cubicBezTo>
                  <a:lnTo>
                    <a:pt x="131" y="458"/>
                  </a:lnTo>
                  <a:close/>
                  <a:moveTo>
                    <a:pt x="524" y="95"/>
                  </a:moveTo>
                  <a:cubicBezTo>
                    <a:pt x="519" y="95"/>
                    <a:pt x="514" y="96"/>
                    <a:pt x="510" y="97"/>
                  </a:cubicBezTo>
                  <a:cubicBezTo>
                    <a:pt x="502" y="56"/>
                    <a:pt x="466" y="24"/>
                    <a:pt x="423" y="24"/>
                  </a:cubicBezTo>
                  <a:cubicBezTo>
                    <a:pt x="399" y="24"/>
                    <a:pt x="377" y="33"/>
                    <a:pt x="361" y="49"/>
                  </a:cubicBezTo>
                  <a:cubicBezTo>
                    <a:pt x="337" y="18"/>
                    <a:pt x="300" y="0"/>
                    <a:pt x="260" y="0"/>
                  </a:cubicBezTo>
                  <a:cubicBezTo>
                    <a:pt x="190" y="0"/>
                    <a:pt x="133" y="57"/>
                    <a:pt x="133" y="127"/>
                  </a:cubicBezTo>
                  <a:cubicBezTo>
                    <a:pt x="133" y="138"/>
                    <a:pt x="134" y="149"/>
                    <a:pt x="137" y="159"/>
                  </a:cubicBezTo>
                  <a:cubicBezTo>
                    <a:pt x="133" y="162"/>
                    <a:pt x="130" y="166"/>
                    <a:pt x="127" y="170"/>
                  </a:cubicBezTo>
                  <a:cubicBezTo>
                    <a:pt x="122" y="169"/>
                    <a:pt x="118" y="168"/>
                    <a:pt x="113" y="168"/>
                  </a:cubicBezTo>
                  <a:cubicBezTo>
                    <a:pt x="86" y="168"/>
                    <a:pt x="65" y="189"/>
                    <a:pt x="65" y="216"/>
                  </a:cubicBezTo>
                  <a:cubicBezTo>
                    <a:pt x="65" y="218"/>
                    <a:pt x="65" y="220"/>
                    <a:pt x="66" y="222"/>
                  </a:cubicBezTo>
                  <a:cubicBezTo>
                    <a:pt x="40" y="234"/>
                    <a:pt x="23" y="259"/>
                    <a:pt x="20" y="287"/>
                  </a:cubicBezTo>
                  <a:cubicBezTo>
                    <a:pt x="17" y="287"/>
                    <a:pt x="17" y="287"/>
                    <a:pt x="17" y="287"/>
                  </a:cubicBezTo>
                  <a:cubicBezTo>
                    <a:pt x="8" y="287"/>
                    <a:pt x="0" y="295"/>
                    <a:pt x="0" y="304"/>
                  </a:cubicBezTo>
                  <a:cubicBezTo>
                    <a:pt x="0" y="676"/>
                    <a:pt x="0" y="676"/>
                    <a:pt x="0" y="676"/>
                  </a:cubicBezTo>
                  <a:cubicBezTo>
                    <a:pt x="0" y="685"/>
                    <a:pt x="8" y="693"/>
                    <a:pt x="17" y="693"/>
                  </a:cubicBezTo>
                  <a:cubicBezTo>
                    <a:pt x="472" y="693"/>
                    <a:pt x="472" y="693"/>
                    <a:pt x="472" y="693"/>
                  </a:cubicBezTo>
                  <a:cubicBezTo>
                    <a:pt x="482" y="693"/>
                    <a:pt x="489" y="685"/>
                    <a:pt x="489" y="676"/>
                  </a:cubicBezTo>
                  <a:cubicBezTo>
                    <a:pt x="489" y="405"/>
                    <a:pt x="489" y="405"/>
                    <a:pt x="489" y="405"/>
                  </a:cubicBezTo>
                  <a:cubicBezTo>
                    <a:pt x="489" y="396"/>
                    <a:pt x="482" y="388"/>
                    <a:pt x="472" y="388"/>
                  </a:cubicBezTo>
                  <a:cubicBezTo>
                    <a:pt x="131" y="388"/>
                    <a:pt x="131" y="388"/>
                    <a:pt x="131" y="388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1"/>
                    <a:pt x="130" y="297"/>
                    <a:pt x="128" y="295"/>
                  </a:cubicBezTo>
                  <a:cubicBezTo>
                    <a:pt x="134" y="291"/>
                    <a:pt x="139" y="286"/>
                    <a:pt x="143" y="280"/>
                  </a:cubicBezTo>
                  <a:cubicBezTo>
                    <a:pt x="157" y="287"/>
                    <a:pt x="172" y="291"/>
                    <a:pt x="188" y="291"/>
                  </a:cubicBezTo>
                  <a:cubicBezTo>
                    <a:pt x="201" y="291"/>
                    <a:pt x="214" y="288"/>
                    <a:pt x="227" y="282"/>
                  </a:cubicBezTo>
                  <a:cubicBezTo>
                    <a:pt x="248" y="273"/>
                    <a:pt x="265" y="255"/>
                    <a:pt x="274" y="234"/>
                  </a:cubicBezTo>
                  <a:cubicBezTo>
                    <a:pt x="299" y="248"/>
                    <a:pt x="329" y="252"/>
                    <a:pt x="357" y="244"/>
                  </a:cubicBezTo>
                  <a:cubicBezTo>
                    <a:pt x="375" y="238"/>
                    <a:pt x="391" y="227"/>
                    <a:pt x="404" y="212"/>
                  </a:cubicBezTo>
                  <a:cubicBezTo>
                    <a:pt x="418" y="226"/>
                    <a:pt x="436" y="234"/>
                    <a:pt x="456" y="234"/>
                  </a:cubicBezTo>
                  <a:cubicBezTo>
                    <a:pt x="480" y="234"/>
                    <a:pt x="503" y="222"/>
                    <a:pt x="517" y="202"/>
                  </a:cubicBezTo>
                  <a:cubicBezTo>
                    <a:pt x="549" y="206"/>
                    <a:pt x="577" y="181"/>
                    <a:pt x="577" y="149"/>
                  </a:cubicBezTo>
                  <a:cubicBezTo>
                    <a:pt x="577" y="119"/>
                    <a:pt x="553" y="95"/>
                    <a:pt x="524" y="95"/>
                  </a:cubicBezTo>
                  <a:close/>
                  <a:moveTo>
                    <a:pt x="114" y="301"/>
                  </a:moveTo>
                  <a:cubicBezTo>
                    <a:pt x="115" y="301"/>
                    <a:pt x="117" y="302"/>
                    <a:pt x="117" y="304"/>
                  </a:cubicBezTo>
                  <a:cubicBezTo>
                    <a:pt x="117" y="395"/>
                    <a:pt x="117" y="395"/>
                    <a:pt x="117" y="395"/>
                  </a:cubicBezTo>
                  <a:cubicBezTo>
                    <a:pt x="117" y="399"/>
                    <a:pt x="120" y="402"/>
                    <a:pt x="124" y="402"/>
                  </a:cubicBezTo>
                  <a:cubicBezTo>
                    <a:pt x="472" y="402"/>
                    <a:pt x="472" y="402"/>
                    <a:pt x="472" y="402"/>
                  </a:cubicBezTo>
                  <a:cubicBezTo>
                    <a:pt x="474" y="402"/>
                    <a:pt x="475" y="403"/>
                    <a:pt x="475" y="405"/>
                  </a:cubicBezTo>
                  <a:cubicBezTo>
                    <a:pt x="475" y="676"/>
                    <a:pt x="475" y="676"/>
                    <a:pt x="475" y="676"/>
                  </a:cubicBezTo>
                  <a:cubicBezTo>
                    <a:pt x="475" y="678"/>
                    <a:pt x="474" y="679"/>
                    <a:pt x="472" y="679"/>
                  </a:cubicBezTo>
                  <a:cubicBezTo>
                    <a:pt x="17" y="679"/>
                    <a:pt x="17" y="679"/>
                    <a:pt x="17" y="679"/>
                  </a:cubicBezTo>
                  <a:cubicBezTo>
                    <a:pt x="15" y="679"/>
                    <a:pt x="14" y="678"/>
                    <a:pt x="14" y="676"/>
                  </a:cubicBezTo>
                  <a:cubicBezTo>
                    <a:pt x="14" y="304"/>
                    <a:pt x="14" y="304"/>
                    <a:pt x="14" y="304"/>
                  </a:cubicBezTo>
                  <a:cubicBezTo>
                    <a:pt x="14" y="302"/>
                    <a:pt x="15" y="301"/>
                    <a:pt x="17" y="301"/>
                  </a:cubicBezTo>
                  <a:cubicBezTo>
                    <a:pt x="27" y="301"/>
                    <a:pt x="27" y="301"/>
                    <a:pt x="27" y="301"/>
                  </a:cubicBezTo>
                  <a:cubicBezTo>
                    <a:pt x="106" y="301"/>
                    <a:pt x="106" y="301"/>
                    <a:pt x="106" y="301"/>
                  </a:cubicBezTo>
                  <a:lnTo>
                    <a:pt x="114" y="301"/>
                  </a:lnTo>
                  <a:close/>
                  <a:moveTo>
                    <a:pt x="515" y="188"/>
                  </a:moveTo>
                  <a:cubicBezTo>
                    <a:pt x="512" y="187"/>
                    <a:pt x="509" y="188"/>
                    <a:pt x="507" y="191"/>
                  </a:cubicBezTo>
                  <a:cubicBezTo>
                    <a:pt x="496" y="209"/>
                    <a:pt x="477" y="220"/>
                    <a:pt x="456" y="220"/>
                  </a:cubicBezTo>
                  <a:cubicBezTo>
                    <a:pt x="437" y="220"/>
                    <a:pt x="420" y="211"/>
                    <a:pt x="409" y="197"/>
                  </a:cubicBezTo>
                  <a:cubicBezTo>
                    <a:pt x="407" y="195"/>
                    <a:pt x="405" y="194"/>
                    <a:pt x="403" y="194"/>
                  </a:cubicBezTo>
                  <a:cubicBezTo>
                    <a:pt x="401" y="194"/>
                    <a:pt x="399" y="195"/>
                    <a:pt x="397" y="197"/>
                  </a:cubicBezTo>
                  <a:cubicBezTo>
                    <a:pt x="386" y="213"/>
                    <a:pt x="371" y="224"/>
                    <a:pt x="353" y="230"/>
                  </a:cubicBezTo>
                  <a:cubicBezTo>
                    <a:pt x="344" y="233"/>
                    <a:pt x="335" y="234"/>
                    <a:pt x="326" y="234"/>
                  </a:cubicBezTo>
                  <a:cubicBezTo>
                    <a:pt x="308" y="234"/>
                    <a:pt x="290" y="228"/>
                    <a:pt x="275" y="217"/>
                  </a:cubicBezTo>
                  <a:cubicBezTo>
                    <a:pt x="273" y="216"/>
                    <a:pt x="271" y="216"/>
                    <a:pt x="269" y="216"/>
                  </a:cubicBezTo>
                  <a:cubicBezTo>
                    <a:pt x="267" y="217"/>
                    <a:pt x="265" y="219"/>
                    <a:pt x="264" y="221"/>
                  </a:cubicBezTo>
                  <a:cubicBezTo>
                    <a:pt x="257" y="242"/>
                    <a:pt x="242" y="260"/>
                    <a:pt x="221" y="270"/>
                  </a:cubicBezTo>
                  <a:cubicBezTo>
                    <a:pt x="210" y="274"/>
                    <a:pt x="199" y="277"/>
                    <a:pt x="188" y="277"/>
                  </a:cubicBezTo>
                  <a:cubicBezTo>
                    <a:pt x="172" y="277"/>
                    <a:pt x="157" y="272"/>
                    <a:pt x="144" y="264"/>
                  </a:cubicBezTo>
                  <a:cubicBezTo>
                    <a:pt x="142" y="263"/>
                    <a:pt x="140" y="262"/>
                    <a:pt x="138" y="263"/>
                  </a:cubicBezTo>
                  <a:cubicBezTo>
                    <a:pt x="136" y="264"/>
                    <a:pt x="134" y="265"/>
                    <a:pt x="134" y="267"/>
                  </a:cubicBezTo>
                  <a:cubicBezTo>
                    <a:pt x="129" y="279"/>
                    <a:pt x="118" y="287"/>
                    <a:pt x="106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7" y="263"/>
                    <a:pt x="53" y="242"/>
                    <a:pt x="76" y="233"/>
                  </a:cubicBezTo>
                  <a:cubicBezTo>
                    <a:pt x="79" y="232"/>
                    <a:pt x="81" y="228"/>
                    <a:pt x="80" y="225"/>
                  </a:cubicBezTo>
                  <a:cubicBezTo>
                    <a:pt x="79" y="222"/>
                    <a:pt x="79" y="219"/>
                    <a:pt x="79" y="216"/>
                  </a:cubicBezTo>
                  <a:cubicBezTo>
                    <a:pt x="79" y="197"/>
                    <a:pt x="94" y="182"/>
                    <a:pt x="113" y="182"/>
                  </a:cubicBezTo>
                  <a:cubicBezTo>
                    <a:pt x="118" y="182"/>
                    <a:pt x="122" y="183"/>
                    <a:pt x="127" y="185"/>
                  </a:cubicBezTo>
                  <a:cubicBezTo>
                    <a:pt x="130" y="186"/>
                    <a:pt x="133" y="185"/>
                    <a:pt x="135" y="182"/>
                  </a:cubicBezTo>
                  <a:cubicBezTo>
                    <a:pt x="139" y="177"/>
                    <a:pt x="144" y="172"/>
                    <a:pt x="149" y="167"/>
                  </a:cubicBezTo>
                  <a:cubicBezTo>
                    <a:pt x="152" y="166"/>
                    <a:pt x="153" y="163"/>
                    <a:pt x="152" y="160"/>
                  </a:cubicBezTo>
                  <a:cubicBezTo>
                    <a:pt x="149" y="149"/>
                    <a:pt x="147" y="138"/>
                    <a:pt x="147" y="127"/>
                  </a:cubicBezTo>
                  <a:cubicBezTo>
                    <a:pt x="147" y="64"/>
                    <a:pt x="198" y="14"/>
                    <a:pt x="260" y="14"/>
                  </a:cubicBezTo>
                  <a:cubicBezTo>
                    <a:pt x="298" y="14"/>
                    <a:pt x="333" y="33"/>
                    <a:pt x="354" y="64"/>
                  </a:cubicBezTo>
                  <a:cubicBezTo>
                    <a:pt x="356" y="66"/>
                    <a:pt x="358" y="67"/>
                    <a:pt x="360" y="67"/>
                  </a:cubicBezTo>
                  <a:cubicBezTo>
                    <a:pt x="362" y="68"/>
                    <a:pt x="364" y="67"/>
                    <a:pt x="365" y="65"/>
                  </a:cubicBezTo>
                  <a:cubicBezTo>
                    <a:pt x="380" y="48"/>
                    <a:pt x="401" y="38"/>
                    <a:pt x="423" y="38"/>
                  </a:cubicBezTo>
                  <a:cubicBezTo>
                    <a:pt x="462" y="38"/>
                    <a:pt x="494" y="69"/>
                    <a:pt x="497" y="107"/>
                  </a:cubicBezTo>
                  <a:cubicBezTo>
                    <a:pt x="497" y="110"/>
                    <a:pt x="498" y="112"/>
                    <a:pt x="500" y="113"/>
                  </a:cubicBezTo>
                  <a:cubicBezTo>
                    <a:pt x="502" y="114"/>
                    <a:pt x="505" y="114"/>
                    <a:pt x="507" y="113"/>
                  </a:cubicBezTo>
                  <a:cubicBezTo>
                    <a:pt x="512" y="111"/>
                    <a:pt x="518" y="109"/>
                    <a:pt x="524" y="109"/>
                  </a:cubicBezTo>
                  <a:cubicBezTo>
                    <a:pt x="545" y="109"/>
                    <a:pt x="563" y="127"/>
                    <a:pt x="563" y="149"/>
                  </a:cubicBezTo>
                  <a:cubicBezTo>
                    <a:pt x="563" y="174"/>
                    <a:pt x="541" y="193"/>
                    <a:pt x="515" y="18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6" name="Groupe 275"/>
          <p:cNvGrpSpPr/>
          <p:nvPr/>
        </p:nvGrpSpPr>
        <p:grpSpPr>
          <a:xfrm>
            <a:off x="7865604" y="2809110"/>
            <a:ext cx="252000" cy="252000"/>
            <a:chOff x="8183793" y="1498714"/>
            <a:chExt cx="1097280" cy="1097280"/>
          </a:xfrm>
        </p:grpSpPr>
        <p:sp>
          <p:nvSpPr>
            <p:cNvPr id="277" name="Oval 14"/>
            <p:cNvSpPr>
              <a:spLocks noChangeArrowheads="1"/>
            </p:cNvSpPr>
            <p:nvPr/>
          </p:nvSpPr>
          <p:spPr bwMode="auto">
            <a:xfrm>
              <a:off x="8183793" y="1498714"/>
              <a:ext cx="1097280" cy="109728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Freeform 33"/>
            <p:cNvSpPr>
              <a:spLocks noEditPoints="1"/>
            </p:cNvSpPr>
            <p:nvPr/>
          </p:nvSpPr>
          <p:spPr bwMode="auto">
            <a:xfrm>
              <a:off x="8434625" y="1689678"/>
              <a:ext cx="595616" cy="715351"/>
            </a:xfrm>
            <a:custGeom>
              <a:avLst/>
              <a:gdLst>
                <a:gd name="T0" fmla="*/ 319 w 577"/>
                <a:gd name="T1" fmla="*/ 583 h 693"/>
                <a:gd name="T2" fmla="*/ 242 w 577"/>
                <a:gd name="T3" fmla="*/ 444 h 693"/>
                <a:gd name="T4" fmla="*/ 242 w 577"/>
                <a:gd name="T5" fmla="*/ 590 h 693"/>
                <a:gd name="T6" fmla="*/ 305 w 577"/>
                <a:gd name="T7" fmla="*/ 576 h 693"/>
                <a:gd name="T8" fmla="*/ 361 w 577"/>
                <a:gd name="T9" fmla="*/ 590 h 693"/>
                <a:gd name="T10" fmla="*/ 439 w 577"/>
                <a:gd name="T11" fmla="*/ 451 h 693"/>
                <a:gd name="T12" fmla="*/ 354 w 577"/>
                <a:gd name="T13" fmla="*/ 451 h 693"/>
                <a:gd name="T14" fmla="*/ 368 w 577"/>
                <a:gd name="T15" fmla="*/ 458 h 693"/>
                <a:gd name="T16" fmla="*/ 368 w 577"/>
                <a:gd name="T17" fmla="*/ 576 h 693"/>
                <a:gd name="T18" fmla="*/ 193 w 577"/>
                <a:gd name="T19" fmla="*/ 590 h 693"/>
                <a:gd name="T20" fmla="*/ 193 w 577"/>
                <a:gd name="T21" fmla="*/ 444 h 693"/>
                <a:gd name="T22" fmla="*/ 117 w 577"/>
                <a:gd name="T23" fmla="*/ 583 h 693"/>
                <a:gd name="T24" fmla="*/ 186 w 577"/>
                <a:gd name="T25" fmla="*/ 458 h 693"/>
                <a:gd name="T26" fmla="*/ 131 w 577"/>
                <a:gd name="T27" fmla="*/ 458 h 693"/>
                <a:gd name="T28" fmla="*/ 423 w 577"/>
                <a:gd name="T29" fmla="*/ 24 h 693"/>
                <a:gd name="T30" fmla="*/ 133 w 577"/>
                <a:gd name="T31" fmla="*/ 127 h 693"/>
                <a:gd name="T32" fmla="*/ 113 w 577"/>
                <a:gd name="T33" fmla="*/ 168 h 693"/>
                <a:gd name="T34" fmla="*/ 20 w 577"/>
                <a:gd name="T35" fmla="*/ 287 h 693"/>
                <a:gd name="T36" fmla="*/ 0 w 577"/>
                <a:gd name="T37" fmla="*/ 676 h 693"/>
                <a:gd name="T38" fmla="*/ 489 w 577"/>
                <a:gd name="T39" fmla="*/ 676 h 693"/>
                <a:gd name="T40" fmla="*/ 131 w 577"/>
                <a:gd name="T41" fmla="*/ 388 h 693"/>
                <a:gd name="T42" fmla="*/ 143 w 577"/>
                <a:gd name="T43" fmla="*/ 280 h 693"/>
                <a:gd name="T44" fmla="*/ 274 w 577"/>
                <a:gd name="T45" fmla="*/ 234 h 693"/>
                <a:gd name="T46" fmla="*/ 456 w 577"/>
                <a:gd name="T47" fmla="*/ 234 h 693"/>
                <a:gd name="T48" fmla="*/ 524 w 577"/>
                <a:gd name="T49" fmla="*/ 95 h 693"/>
                <a:gd name="T50" fmla="*/ 117 w 577"/>
                <a:gd name="T51" fmla="*/ 395 h 693"/>
                <a:gd name="T52" fmla="*/ 475 w 577"/>
                <a:gd name="T53" fmla="*/ 405 h 693"/>
                <a:gd name="T54" fmla="*/ 17 w 577"/>
                <a:gd name="T55" fmla="*/ 679 h 693"/>
                <a:gd name="T56" fmla="*/ 17 w 577"/>
                <a:gd name="T57" fmla="*/ 301 h 693"/>
                <a:gd name="T58" fmla="*/ 114 w 577"/>
                <a:gd name="T59" fmla="*/ 301 h 693"/>
                <a:gd name="T60" fmla="*/ 456 w 577"/>
                <a:gd name="T61" fmla="*/ 220 h 693"/>
                <a:gd name="T62" fmla="*/ 397 w 577"/>
                <a:gd name="T63" fmla="*/ 197 h 693"/>
                <a:gd name="T64" fmla="*/ 275 w 577"/>
                <a:gd name="T65" fmla="*/ 217 h 693"/>
                <a:gd name="T66" fmla="*/ 221 w 577"/>
                <a:gd name="T67" fmla="*/ 270 h 693"/>
                <a:gd name="T68" fmla="*/ 138 w 577"/>
                <a:gd name="T69" fmla="*/ 263 h 693"/>
                <a:gd name="T70" fmla="*/ 34 w 577"/>
                <a:gd name="T71" fmla="*/ 287 h 693"/>
                <a:gd name="T72" fmla="*/ 79 w 577"/>
                <a:gd name="T73" fmla="*/ 216 h 693"/>
                <a:gd name="T74" fmla="*/ 135 w 577"/>
                <a:gd name="T75" fmla="*/ 182 h 693"/>
                <a:gd name="T76" fmla="*/ 147 w 577"/>
                <a:gd name="T77" fmla="*/ 127 h 693"/>
                <a:gd name="T78" fmla="*/ 360 w 577"/>
                <a:gd name="T79" fmla="*/ 67 h 693"/>
                <a:gd name="T80" fmla="*/ 497 w 577"/>
                <a:gd name="T81" fmla="*/ 107 h 693"/>
                <a:gd name="T82" fmla="*/ 524 w 577"/>
                <a:gd name="T83" fmla="*/ 109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7" h="693">
                  <a:moveTo>
                    <a:pt x="242" y="590"/>
                  </a:moveTo>
                  <a:cubicBezTo>
                    <a:pt x="312" y="590"/>
                    <a:pt x="312" y="590"/>
                    <a:pt x="312" y="590"/>
                  </a:cubicBezTo>
                  <a:cubicBezTo>
                    <a:pt x="316" y="590"/>
                    <a:pt x="319" y="587"/>
                    <a:pt x="319" y="583"/>
                  </a:cubicBezTo>
                  <a:cubicBezTo>
                    <a:pt x="319" y="451"/>
                    <a:pt x="319" y="451"/>
                    <a:pt x="319" y="451"/>
                  </a:cubicBezTo>
                  <a:cubicBezTo>
                    <a:pt x="319" y="447"/>
                    <a:pt x="316" y="444"/>
                    <a:pt x="312" y="444"/>
                  </a:cubicBezTo>
                  <a:cubicBezTo>
                    <a:pt x="242" y="444"/>
                    <a:pt x="242" y="444"/>
                    <a:pt x="242" y="444"/>
                  </a:cubicBezTo>
                  <a:cubicBezTo>
                    <a:pt x="238" y="444"/>
                    <a:pt x="235" y="447"/>
                    <a:pt x="235" y="451"/>
                  </a:cubicBezTo>
                  <a:cubicBezTo>
                    <a:pt x="235" y="583"/>
                    <a:pt x="235" y="583"/>
                    <a:pt x="235" y="583"/>
                  </a:cubicBezTo>
                  <a:cubicBezTo>
                    <a:pt x="235" y="587"/>
                    <a:pt x="238" y="590"/>
                    <a:pt x="242" y="590"/>
                  </a:cubicBezTo>
                  <a:close/>
                  <a:moveTo>
                    <a:pt x="249" y="458"/>
                  </a:moveTo>
                  <a:cubicBezTo>
                    <a:pt x="305" y="458"/>
                    <a:pt x="305" y="458"/>
                    <a:pt x="305" y="458"/>
                  </a:cubicBezTo>
                  <a:cubicBezTo>
                    <a:pt x="305" y="576"/>
                    <a:pt x="305" y="576"/>
                    <a:pt x="305" y="576"/>
                  </a:cubicBezTo>
                  <a:cubicBezTo>
                    <a:pt x="249" y="576"/>
                    <a:pt x="249" y="576"/>
                    <a:pt x="249" y="576"/>
                  </a:cubicBezTo>
                  <a:lnTo>
                    <a:pt x="249" y="458"/>
                  </a:lnTo>
                  <a:close/>
                  <a:moveTo>
                    <a:pt x="361" y="590"/>
                  </a:moveTo>
                  <a:cubicBezTo>
                    <a:pt x="432" y="590"/>
                    <a:pt x="432" y="590"/>
                    <a:pt x="432" y="590"/>
                  </a:cubicBezTo>
                  <a:cubicBezTo>
                    <a:pt x="436" y="590"/>
                    <a:pt x="439" y="587"/>
                    <a:pt x="439" y="583"/>
                  </a:cubicBezTo>
                  <a:cubicBezTo>
                    <a:pt x="439" y="451"/>
                    <a:pt x="439" y="451"/>
                    <a:pt x="439" y="451"/>
                  </a:cubicBezTo>
                  <a:cubicBezTo>
                    <a:pt x="439" y="447"/>
                    <a:pt x="436" y="444"/>
                    <a:pt x="432" y="444"/>
                  </a:cubicBezTo>
                  <a:cubicBezTo>
                    <a:pt x="361" y="444"/>
                    <a:pt x="361" y="444"/>
                    <a:pt x="361" y="444"/>
                  </a:cubicBezTo>
                  <a:cubicBezTo>
                    <a:pt x="358" y="444"/>
                    <a:pt x="354" y="447"/>
                    <a:pt x="354" y="451"/>
                  </a:cubicBezTo>
                  <a:cubicBezTo>
                    <a:pt x="354" y="583"/>
                    <a:pt x="354" y="583"/>
                    <a:pt x="354" y="583"/>
                  </a:cubicBezTo>
                  <a:cubicBezTo>
                    <a:pt x="354" y="587"/>
                    <a:pt x="358" y="590"/>
                    <a:pt x="361" y="590"/>
                  </a:cubicBezTo>
                  <a:close/>
                  <a:moveTo>
                    <a:pt x="368" y="458"/>
                  </a:moveTo>
                  <a:cubicBezTo>
                    <a:pt x="425" y="458"/>
                    <a:pt x="425" y="458"/>
                    <a:pt x="425" y="458"/>
                  </a:cubicBezTo>
                  <a:cubicBezTo>
                    <a:pt x="425" y="576"/>
                    <a:pt x="425" y="576"/>
                    <a:pt x="425" y="576"/>
                  </a:cubicBezTo>
                  <a:cubicBezTo>
                    <a:pt x="368" y="576"/>
                    <a:pt x="368" y="576"/>
                    <a:pt x="368" y="576"/>
                  </a:cubicBezTo>
                  <a:lnTo>
                    <a:pt x="368" y="458"/>
                  </a:lnTo>
                  <a:close/>
                  <a:moveTo>
                    <a:pt x="124" y="590"/>
                  </a:moveTo>
                  <a:cubicBezTo>
                    <a:pt x="193" y="590"/>
                    <a:pt x="193" y="590"/>
                    <a:pt x="193" y="590"/>
                  </a:cubicBezTo>
                  <a:cubicBezTo>
                    <a:pt x="197" y="590"/>
                    <a:pt x="200" y="587"/>
                    <a:pt x="200" y="583"/>
                  </a:cubicBezTo>
                  <a:cubicBezTo>
                    <a:pt x="200" y="451"/>
                    <a:pt x="200" y="451"/>
                    <a:pt x="200" y="451"/>
                  </a:cubicBezTo>
                  <a:cubicBezTo>
                    <a:pt x="200" y="447"/>
                    <a:pt x="197" y="444"/>
                    <a:pt x="193" y="444"/>
                  </a:cubicBezTo>
                  <a:cubicBezTo>
                    <a:pt x="124" y="444"/>
                    <a:pt x="124" y="444"/>
                    <a:pt x="124" y="444"/>
                  </a:cubicBezTo>
                  <a:cubicBezTo>
                    <a:pt x="120" y="444"/>
                    <a:pt x="117" y="447"/>
                    <a:pt x="117" y="451"/>
                  </a:cubicBezTo>
                  <a:cubicBezTo>
                    <a:pt x="117" y="583"/>
                    <a:pt x="117" y="583"/>
                    <a:pt x="117" y="583"/>
                  </a:cubicBezTo>
                  <a:cubicBezTo>
                    <a:pt x="117" y="587"/>
                    <a:pt x="120" y="590"/>
                    <a:pt x="124" y="590"/>
                  </a:cubicBezTo>
                  <a:close/>
                  <a:moveTo>
                    <a:pt x="131" y="458"/>
                  </a:moveTo>
                  <a:cubicBezTo>
                    <a:pt x="186" y="458"/>
                    <a:pt x="186" y="458"/>
                    <a:pt x="186" y="458"/>
                  </a:cubicBezTo>
                  <a:cubicBezTo>
                    <a:pt x="186" y="576"/>
                    <a:pt x="186" y="576"/>
                    <a:pt x="186" y="576"/>
                  </a:cubicBezTo>
                  <a:cubicBezTo>
                    <a:pt x="131" y="576"/>
                    <a:pt x="131" y="576"/>
                    <a:pt x="131" y="576"/>
                  </a:cubicBezTo>
                  <a:lnTo>
                    <a:pt x="131" y="458"/>
                  </a:lnTo>
                  <a:close/>
                  <a:moveTo>
                    <a:pt x="524" y="95"/>
                  </a:moveTo>
                  <a:cubicBezTo>
                    <a:pt x="519" y="95"/>
                    <a:pt x="514" y="96"/>
                    <a:pt x="510" y="97"/>
                  </a:cubicBezTo>
                  <a:cubicBezTo>
                    <a:pt x="502" y="56"/>
                    <a:pt x="466" y="24"/>
                    <a:pt x="423" y="24"/>
                  </a:cubicBezTo>
                  <a:cubicBezTo>
                    <a:pt x="399" y="24"/>
                    <a:pt x="377" y="33"/>
                    <a:pt x="361" y="49"/>
                  </a:cubicBezTo>
                  <a:cubicBezTo>
                    <a:pt x="337" y="18"/>
                    <a:pt x="300" y="0"/>
                    <a:pt x="260" y="0"/>
                  </a:cubicBezTo>
                  <a:cubicBezTo>
                    <a:pt x="190" y="0"/>
                    <a:pt x="133" y="57"/>
                    <a:pt x="133" y="127"/>
                  </a:cubicBezTo>
                  <a:cubicBezTo>
                    <a:pt x="133" y="138"/>
                    <a:pt x="134" y="149"/>
                    <a:pt x="137" y="159"/>
                  </a:cubicBezTo>
                  <a:cubicBezTo>
                    <a:pt x="133" y="162"/>
                    <a:pt x="130" y="166"/>
                    <a:pt x="127" y="170"/>
                  </a:cubicBezTo>
                  <a:cubicBezTo>
                    <a:pt x="122" y="169"/>
                    <a:pt x="118" y="168"/>
                    <a:pt x="113" y="168"/>
                  </a:cubicBezTo>
                  <a:cubicBezTo>
                    <a:pt x="86" y="168"/>
                    <a:pt x="65" y="189"/>
                    <a:pt x="65" y="216"/>
                  </a:cubicBezTo>
                  <a:cubicBezTo>
                    <a:pt x="65" y="218"/>
                    <a:pt x="65" y="220"/>
                    <a:pt x="66" y="222"/>
                  </a:cubicBezTo>
                  <a:cubicBezTo>
                    <a:pt x="40" y="234"/>
                    <a:pt x="23" y="259"/>
                    <a:pt x="20" y="287"/>
                  </a:cubicBezTo>
                  <a:cubicBezTo>
                    <a:pt x="17" y="287"/>
                    <a:pt x="17" y="287"/>
                    <a:pt x="17" y="287"/>
                  </a:cubicBezTo>
                  <a:cubicBezTo>
                    <a:pt x="8" y="287"/>
                    <a:pt x="0" y="295"/>
                    <a:pt x="0" y="304"/>
                  </a:cubicBezTo>
                  <a:cubicBezTo>
                    <a:pt x="0" y="676"/>
                    <a:pt x="0" y="676"/>
                    <a:pt x="0" y="676"/>
                  </a:cubicBezTo>
                  <a:cubicBezTo>
                    <a:pt x="0" y="685"/>
                    <a:pt x="8" y="693"/>
                    <a:pt x="17" y="693"/>
                  </a:cubicBezTo>
                  <a:cubicBezTo>
                    <a:pt x="472" y="693"/>
                    <a:pt x="472" y="693"/>
                    <a:pt x="472" y="693"/>
                  </a:cubicBezTo>
                  <a:cubicBezTo>
                    <a:pt x="482" y="693"/>
                    <a:pt x="489" y="685"/>
                    <a:pt x="489" y="676"/>
                  </a:cubicBezTo>
                  <a:cubicBezTo>
                    <a:pt x="489" y="405"/>
                    <a:pt x="489" y="405"/>
                    <a:pt x="489" y="405"/>
                  </a:cubicBezTo>
                  <a:cubicBezTo>
                    <a:pt x="489" y="396"/>
                    <a:pt x="482" y="388"/>
                    <a:pt x="472" y="388"/>
                  </a:cubicBezTo>
                  <a:cubicBezTo>
                    <a:pt x="131" y="388"/>
                    <a:pt x="131" y="388"/>
                    <a:pt x="131" y="388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1"/>
                    <a:pt x="130" y="297"/>
                    <a:pt x="128" y="295"/>
                  </a:cubicBezTo>
                  <a:cubicBezTo>
                    <a:pt x="134" y="291"/>
                    <a:pt x="139" y="286"/>
                    <a:pt x="143" y="280"/>
                  </a:cubicBezTo>
                  <a:cubicBezTo>
                    <a:pt x="157" y="287"/>
                    <a:pt x="172" y="291"/>
                    <a:pt x="188" y="291"/>
                  </a:cubicBezTo>
                  <a:cubicBezTo>
                    <a:pt x="201" y="291"/>
                    <a:pt x="214" y="288"/>
                    <a:pt x="227" y="282"/>
                  </a:cubicBezTo>
                  <a:cubicBezTo>
                    <a:pt x="248" y="273"/>
                    <a:pt x="265" y="255"/>
                    <a:pt x="274" y="234"/>
                  </a:cubicBezTo>
                  <a:cubicBezTo>
                    <a:pt x="299" y="248"/>
                    <a:pt x="329" y="252"/>
                    <a:pt x="357" y="244"/>
                  </a:cubicBezTo>
                  <a:cubicBezTo>
                    <a:pt x="375" y="238"/>
                    <a:pt x="391" y="227"/>
                    <a:pt x="404" y="212"/>
                  </a:cubicBezTo>
                  <a:cubicBezTo>
                    <a:pt x="418" y="226"/>
                    <a:pt x="436" y="234"/>
                    <a:pt x="456" y="234"/>
                  </a:cubicBezTo>
                  <a:cubicBezTo>
                    <a:pt x="480" y="234"/>
                    <a:pt x="503" y="222"/>
                    <a:pt x="517" y="202"/>
                  </a:cubicBezTo>
                  <a:cubicBezTo>
                    <a:pt x="549" y="206"/>
                    <a:pt x="577" y="181"/>
                    <a:pt x="577" y="149"/>
                  </a:cubicBezTo>
                  <a:cubicBezTo>
                    <a:pt x="577" y="119"/>
                    <a:pt x="553" y="95"/>
                    <a:pt x="524" y="95"/>
                  </a:cubicBezTo>
                  <a:close/>
                  <a:moveTo>
                    <a:pt x="114" y="301"/>
                  </a:moveTo>
                  <a:cubicBezTo>
                    <a:pt x="115" y="301"/>
                    <a:pt x="117" y="302"/>
                    <a:pt x="117" y="304"/>
                  </a:cubicBezTo>
                  <a:cubicBezTo>
                    <a:pt x="117" y="395"/>
                    <a:pt x="117" y="395"/>
                    <a:pt x="117" y="395"/>
                  </a:cubicBezTo>
                  <a:cubicBezTo>
                    <a:pt x="117" y="399"/>
                    <a:pt x="120" y="402"/>
                    <a:pt x="124" y="402"/>
                  </a:cubicBezTo>
                  <a:cubicBezTo>
                    <a:pt x="472" y="402"/>
                    <a:pt x="472" y="402"/>
                    <a:pt x="472" y="402"/>
                  </a:cubicBezTo>
                  <a:cubicBezTo>
                    <a:pt x="474" y="402"/>
                    <a:pt x="475" y="403"/>
                    <a:pt x="475" y="405"/>
                  </a:cubicBezTo>
                  <a:cubicBezTo>
                    <a:pt x="475" y="676"/>
                    <a:pt x="475" y="676"/>
                    <a:pt x="475" y="676"/>
                  </a:cubicBezTo>
                  <a:cubicBezTo>
                    <a:pt x="475" y="678"/>
                    <a:pt x="474" y="679"/>
                    <a:pt x="472" y="679"/>
                  </a:cubicBezTo>
                  <a:cubicBezTo>
                    <a:pt x="17" y="679"/>
                    <a:pt x="17" y="679"/>
                    <a:pt x="17" y="679"/>
                  </a:cubicBezTo>
                  <a:cubicBezTo>
                    <a:pt x="15" y="679"/>
                    <a:pt x="14" y="678"/>
                    <a:pt x="14" y="676"/>
                  </a:cubicBezTo>
                  <a:cubicBezTo>
                    <a:pt x="14" y="304"/>
                    <a:pt x="14" y="304"/>
                    <a:pt x="14" y="304"/>
                  </a:cubicBezTo>
                  <a:cubicBezTo>
                    <a:pt x="14" y="302"/>
                    <a:pt x="15" y="301"/>
                    <a:pt x="17" y="301"/>
                  </a:cubicBezTo>
                  <a:cubicBezTo>
                    <a:pt x="27" y="301"/>
                    <a:pt x="27" y="301"/>
                    <a:pt x="27" y="301"/>
                  </a:cubicBezTo>
                  <a:cubicBezTo>
                    <a:pt x="106" y="301"/>
                    <a:pt x="106" y="301"/>
                    <a:pt x="106" y="301"/>
                  </a:cubicBezTo>
                  <a:lnTo>
                    <a:pt x="114" y="301"/>
                  </a:lnTo>
                  <a:close/>
                  <a:moveTo>
                    <a:pt x="515" y="188"/>
                  </a:moveTo>
                  <a:cubicBezTo>
                    <a:pt x="512" y="187"/>
                    <a:pt x="509" y="188"/>
                    <a:pt x="507" y="191"/>
                  </a:cubicBezTo>
                  <a:cubicBezTo>
                    <a:pt x="496" y="209"/>
                    <a:pt x="477" y="220"/>
                    <a:pt x="456" y="220"/>
                  </a:cubicBezTo>
                  <a:cubicBezTo>
                    <a:pt x="437" y="220"/>
                    <a:pt x="420" y="211"/>
                    <a:pt x="409" y="197"/>
                  </a:cubicBezTo>
                  <a:cubicBezTo>
                    <a:pt x="407" y="195"/>
                    <a:pt x="405" y="194"/>
                    <a:pt x="403" y="194"/>
                  </a:cubicBezTo>
                  <a:cubicBezTo>
                    <a:pt x="401" y="194"/>
                    <a:pt x="399" y="195"/>
                    <a:pt x="397" y="197"/>
                  </a:cubicBezTo>
                  <a:cubicBezTo>
                    <a:pt x="386" y="213"/>
                    <a:pt x="371" y="224"/>
                    <a:pt x="353" y="230"/>
                  </a:cubicBezTo>
                  <a:cubicBezTo>
                    <a:pt x="344" y="233"/>
                    <a:pt x="335" y="234"/>
                    <a:pt x="326" y="234"/>
                  </a:cubicBezTo>
                  <a:cubicBezTo>
                    <a:pt x="308" y="234"/>
                    <a:pt x="290" y="228"/>
                    <a:pt x="275" y="217"/>
                  </a:cubicBezTo>
                  <a:cubicBezTo>
                    <a:pt x="273" y="216"/>
                    <a:pt x="271" y="216"/>
                    <a:pt x="269" y="216"/>
                  </a:cubicBezTo>
                  <a:cubicBezTo>
                    <a:pt x="267" y="217"/>
                    <a:pt x="265" y="219"/>
                    <a:pt x="264" y="221"/>
                  </a:cubicBezTo>
                  <a:cubicBezTo>
                    <a:pt x="257" y="242"/>
                    <a:pt x="242" y="260"/>
                    <a:pt x="221" y="270"/>
                  </a:cubicBezTo>
                  <a:cubicBezTo>
                    <a:pt x="210" y="274"/>
                    <a:pt x="199" y="277"/>
                    <a:pt x="188" y="277"/>
                  </a:cubicBezTo>
                  <a:cubicBezTo>
                    <a:pt x="172" y="277"/>
                    <a:pt x="157" y="272"/>
                    <a:pt x="144" y="264"/>
                  </a:cubicBezTo>
                  <a:cubicBezTo>
                    <a:pt x="142" y="263"/>
                    <a:pt x="140" y="262"/>
                    <a:pt x="138" y="263"/>
                  </a:cubicBezTo>
                  <a:cubicBezTo>
                    <a:pt x="136" y="264"/>
                    <a:pt x="134" y="265"/>
                    <a:pt x="134" y="267"/>
                  </a:cubicBezTo>
                  <a:cubicBezTo>
                    <a:pt x="129" y="279"/>
                    <a:pt x="118" y="287"/>
                    <a:pt x="106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7" y="263"/>
                    <a:pt x="53" y="242"/>
                    <a:pt x="76" y="233"/>
                  </a:cubicBezTo>
                  <a:cubicBezTo>
                    <a:pt x="79" y="232"/>
                    <a:pt x="81" y="228"/>
                    <a:pt x="80" y="225"/>
                  </a:cubicBezTo>
                  <a:cubicBezTo>
                    <a:pt x="79" y="222"/>
                    <a:pt x="79" y="219"/>
                    <a:pt x="79" y="216"/>
                  </a:cubicBezTo>
                  <a:cubicBezTo>
                    <a:pt x="79" y="197"/>
                    <a:pt x="94" y="182"/>
                    <a:pt x="113" y="182"/>
                  </a:cubicBezTo>
                  <a:cubicBezTo>
                    <a:pt x="118" y="182"/>
                    <a:pt x="122" y="183"/>
                    <a:pt x="127" y="185"/>
                  </a:cubicBezTo>
                  <a:cubicBezTo>
                    <a:pt x="130" y="186"/>
                    <a:pt x="133" y="185"/>
                    <a:pt x="135" y="182"/>
                  </a:cubicBezTo>
                  <a:cubicBezTo>
                    <a:pt x="139" y="177"/>
                    <a:pt x="144" y="172"/>
                    <a:pt x="149" y="167"/>
                  </a:cubicBezTo>
                  <a:cubicBezTo>
                    <a:pt x="152" y="166"/>
                    <a:pt x="153" y="163"/>
                    <a:pt x="152" y="160"/>
                  </a:cubicBezTo>
                  <a:cubicBezTo>
                    <a:pt x="149" y="149"/>
                    <a:pt x="147" y="138"/>
                    <a:pt x="147" y="127"/>
                  </a:cubicBezTo>
                  <a:cubicBezTo>
                    <a:pt x="147" y="64"/>
                    <a:pt x="198" y="14"/>
                    <a:pt x="260" y="14"/>
                  </a:cubicBezTo>
                  <a:cubicBezTo>
                    <a:pt x="298" y="14"/>
                    <a:pt x="333" y="33"/>
                    <a:pt x="354" y="64"/>
                  </a:cubicBezTo>
                  <a:cubicBezTo>
                    <a:pt x="356" y="66"/>
                    <a:pt x="358" y="67"/>
                    <a:pt x="360" y="67"/>
                  </a:cubicBezTo>
                  <a:cubicBezTo>
                    <a:pt x="362" y="68"/>
                    <a:pt x="364" y="67"/>
                    <a:pt x="365" y="65"/>
                  </a:cubicBezTo>
                  <a:cubicBezTo>
                    <a:pt x="380" y="48"/>
                    <a:pt x="401" y="38"/>
                    <a:pt x="423" y="38"/>
                  </a:cubicBezTo>
                  <a:cubicBezTo>
                    <a:pt x="462" y="38"/>
                    <a:pt x="494" y="69"/>
                    <a:pt x="497" y="107"/>
                  </a:cubicBezTo>
                  <a:cubicBezTo>
                    <a:pt x="497" y="110"/>
                    <a:pt x="498" y="112"/>
                    <a:pt x="500" y="113"/>
                  </a:cubicBezTo>
                  <a:cubicBezTo>
                    <a:pt x="502" y="114"/>
                    <a:pt x="505" y="114"/>
                    <a:pt x="507" y="113"/>
                  </a:cubicBezTo>
                  <a:cubicBezTo>
                    <a:pt x="512" y="111"/>
                    <a:pt x="518" y="109"/>
                    <a:pt x="524" y="109"/>
                  </a:cubicBezTo>
                  <a:cubicBezTo>
                    <a:pt x="545" y="109"/>
                    <a:pt x="563" y="127"/>
                    <a:pt x="563" y="149"/>
                  </a:cubicBezTo>
                  <a:cubicBezTo>
                    <a:pt x="563" y="174"/>
                    <a:pt x="541" y="193"/>
                    <a:pt x="515" y="18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9234645" y="2696509"/>
            <a:ext cx="252000" cy="252000"/>
            <a:chOff x="8183793" y="1498714"/>
            <a:chExt cx="1097280" cy="1097280"/>
          </a:xfrm>
        </p:grpSpPr>
        <p:sp>
          <p:nvSpPr>
            <p:cNvPr id="280" name="Oval 14"/>
            <p:cNvSpPr>
              <a:spLocks noChangeArrowheads="1"/>
            </p:cNvSpPr>
            <p:nvPr/>
          </p:nvSpPr>
          <p:spPr bwMode="auto">
            <a:xfrm>
              <a:off x="8183793" y="1498714"/>
              <a:ext cx="1097280" cy="109728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33"/>
            <p:cNvSpPr>
              <a:spLocks noEditPoints="1"/>
            </p:cNvSpPr>
            <p:nvPr/>
          </p:nvSpPr>
          <p:spPr bwMode="auto">
            <a:xfrm>
              <a:off x="8434625" y="1689678"/>
              <a:ext cx="595616" cy="715351"/>
            </a:xfrm>
            <a:custGeom>
              <a:avLst/>
              <a:gdLst>
                <a:gd name="T0" fmla="*/ 319 w 577"/>
                <a:gd name="T1" fmla="*/ 583 h 693"/>
                <a:gd name="T2" fmla="*/ 242 w 577"/>
                <a:gd name="T3" fmla="*/ 444 h 693"/>
                <a:gd name="T4" fmla="*/ 242 w 577"/>
                <a:gd name="T5" fmla="*/ 590 h 693"/>
                <a:gd name="T6" fmla="*/ 305 w 577"/>
                <a:gd name="T7" fmla="*/ 576 h 693"/>
                <a:gd name="T8" fmla="*/ 361 w 577"/>
                <a:gd name="T9" fmla="*/ 590 h 693"/>
                <a:gd name="T10" fmla="*/ 439 w 577"/>
                <a:gd name="T11" fmla="*/ 451 h 693"/>
                <a:gd name="T12" fmla="*/ 354 w 577"/>
                <a:gd name="T13" fmla="*/ 451 h 693"/>
                <a:gd name="T14" fmla="*/ 368 w 577"/>
                <a:gd name="T15" fmla="*/ 458 h 693"/>
                <a:gd name="T16" fmla="*/ 368 w 577"/>
                <a:gd name="T17" fmla="*/ 576 h 693"/>
                <a:gd name="T18" fmla="*/ 193 w 577"/>
                <a:gd name="T19" fmla="*/ 590 h 693"/>
                <a:gd name="T20" fmla="*/ 193 w 577"/>
                <a:gd name="T21" fmla="*/ 444 h 693"/>
                <a:gd name="T22" fmla="*/ 117 w 577"/>
                <a:gd name="T23" fmla="*/ 583 h 693"/>
                <a:gd name="T24" fmla="*/ 186 w 577"/>
                <a:gd name="T25" fmla="*/ 458 h 693"/>
                <a:gd name="T26" fmla="*/ 131 w 577"/>
                <a:gd name="T27" fmla="*/ 458 h 693"/>
                <a:gd name="T28" fmla="*/ 423 w 577"/>
                <a:gd name="T29" fmla="*/ 24 h 693"/>
                <a:gd name="T30" fmla="*/ 133 w 577"/>
                <a:gd name="T31" fmla="*/ 127 h 693"/>
                <a:gd name="T32" fmla="*/ 113 w 577"/>
                <a:gd name="T33" fmla="*/ 168 h 693"/>
                <a:gd name="T34" fmla="*/ 20 w 577"/>
                <a:gd name="T35" fmla="*/ 287 h 693"/>
                <a:gd name="T36" fmla="*/ 0 w 577"/>
                <a:gd name="T37" fmla="*/ 676 h 693"/>
                <a:gd name="T38" fmla="*/ 489 w 577"/>
                <a:gd name="T39" fmla="*/ 676 h 693"/>
                <a:gd name="T40" fmla="*/ 131 w 577"/>
                <a:gd name="T41" fmla="*/ 388 h 693"/>
                <a:gd name="T42" fmla="*/ 143 w 577"/>
                <a:gd name="T43" fmla="*/ 280 h 693"/>
                <a:gd name="T44" fmla="*/ 274 w 577"/>
                <a:gd name="T45" fmla="*/ 234 h 693"/>
                <a:gd name="T46" fmla="*/ 456 w 577"/>
                <a:gd name="T47" fmla="*/ 234 h 693"/>
                <a:gd name="T48" fmla="*/ 524 w 577"/>
                <a:gd name="T49" fmla="*/ 95 h 693"/>
                <a:gd name="T50" fmla="*/ 117 w 577"/>
                <a:gd name="T51" fmla="*/ 395 h 693"/>
                <a:gd name="T52" fmla="*/ 475 w 577"/>
                <a:gd name="T53" fmla="*/ 405 h 693"/>
                <a:gd name="T54" fmla="*/ 17 w 577"/>
                <a:gd name="T55" fmla="*/ 679 h 693"/>
                <a:gd name="T56" fmla="*/ 17 w 577"/>
                <a:gd name="T57" fmla="*/ 301 h 693"/>
                <a:gd name="T58" fmla="*/ 114 w 577"/>
                <a:gd name="T59" fmla="*/ 301 h 693"/>
                <a:gd name="T60" fmla="*/ 456 w 577"/>
                <a:gd name="T61" fmla="*/ 220 h 693"/>
                <a:gd name="T62" fmla="*/ 397 w 577"/>
                <a:gd name="T63" fmla="*/ 197 h 693"/>
                <a:gd name="T64" fmla="*/ 275 w 577"/>
                <a:gd name="T65" fmla="*/ 217 h 693"/>
                <a:gd name="T66" fmla="*/ 221 w 577"/>
                <a:gd name="T67" fmla="*/ 270 h 693"/>
                <a:gd name="T68" fmla="*/ 138 w 577"/>
                <a:gd name="T69" fmla="*/ 263 h 693"/>
                <a:gd name="T70" fmla="*/ 34 w 577"/>
                <a:gd name="T71" fmla="*/ 287 h 693"/>
                <a:gd name="T72" fmla="*/ 79 w 577"/>
                <a:gd name="T73" fmla="*/ 216 h 693"/>
                <a:gd name="T74" fmla="*/ 135 w 577"/>
                <a:gd name="T75" fmla="*/ 182 h 693"/>
                <a:gd name="T76" fmla="*/ 147 w 577"/>
                <a:gd name="T77" fmla="*/ 127 h 693"/>
                <a:gd name="T78" fmla="*/ 360 w 577"/>
                <a:gd name="T79" fmla="*/ 67 h 693"/>
                <a:gd name="T80" fmla="*/ 497 w 577"/>
                <a:gd name="T81" fmla="*/ 107 h 693"/>
                <a:gd name="T82" fmla="*/ 524 w 577"/>
                <a:gd name="T83" fmla="*/ 109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7" h="693">
                  <a:moveTo>
                    <a:pt x="242" y="590"/>
                  </a:moveTo>
                  <a:cubicBezTo>
                    <a:pt x="312" y="590"/>
                    <a:pt x="312" y="590"/>
                    <a:pt x="312" y="590"/>
                  </a:cubicBezTo>
                  <a:cubicBezTo>
                    <a:pt x="316" y="590"/>
                    <a:pt x="319" y="587"/>
                    <a:pt x="319" y="583"/>
                  </a:cubicBezTo>
                  <a:cubicBezTo>
                    <a:pt x="319" y="451"/>
                    <a:pt x="319" y="451"/>
                    <a:pt x="319" y="451"/>
                  </a:cubicBezTo>
                  <a:cubicBezTo>
                    <a:pt x="319" y="447"/>
                    <a:pt x="316" y="444"/>
                    <a:pt x="312" y="444"/>
                  </a:cubicBezTo>
                  <a:cubicBezTo>
                    <a:pt x="242" y="444"/>
                    <a:pt x="242" y="444"/>
                    <a:pt x="242" y="444"/>
                  </a:cubicBezTo>
                  <a:cubicBezTo>
                    <a:pt x="238" y="444"/>
                    <a:pt x="235" y="447"/>
                    <a:pt x="235" y="451"/>
                  </a:cubicBezTo>
                  <a:cubicBezTo>
                    <a:pt x="235" y="583"/>
                    <a:pt x="235" y="583"/>
                    <a:pt x="235" y="583"/>
                  </a:cubicBezTo>
                  <a:cubicBezTo>
                    <a:pt x="235" y="587"/>
                    <a:pt x="238" y="590"/>
                    <a:pt x="242" y="590"/>
                  </a:cubicBezTo>
                  <a:close/>
                  <a:moveTo>
                    <a:pt x="249" y="458"/>
                  </a:moveTo>
                  <a:cubicBezTo>
                    <a:pt x="305" y="458"/>
                    <a:pt x="305" y="458"/>
                    <a:pt x="305" y="458"/>
                  </a:cubicBezTo>
                  <a:cubicBezTo>
                    <a:pt x="305" y="576"/>
                    <a:pt x="305" y="576"/>
                    <a:pt x="305" y="576"/>
                  </a:cubicBezTo>
                  <a:cubicBezTo>
                    <a:pt x="249" y="576"/>
                    <a:pt x="249" y="576"/>
                    <a:pt x="249" y="576"/>
                  </a:cubicBezTo>
                  <a:lnTo>
                    <a:pt x="249" y="458"/>
                  </a:lnTo>
                  <a:close/>
                  <a:moveTo>
                    <a:pt x="361" y="590"/>
                  </a:moveTo>
                  <a:cubicBezTo>
                    <a:pt x="432" y="590"/>
                    <a:pt x="432" y="590"/>
                    <a:pt x="432" y="590"/>
                  </a:cubicBezTo>
                  <a:cubicBezTo>
                    <a:pt x="436" y="590"/>
                    <a:pt x="439" y="587"/>
                    <a:pt x="439" y="583"/>
                  </a:cubicBezTo>
                  <a:cubicBezTo>
                    <a:pt x="439" y="451"/>
                    <a:pt x="439" y="451"/>
                    <a:pt x="439" y="451"/>
                  </a:cubicBezTo>
                  <a:cubicBezTo>
                    <a:pt x="439" y="447"/>
                    <a:pt x="436" y="444"/>
                    <a:pt x="432" y="444"/>
                  </a:cubicBezTo>
                  <a:cubicBezTo>
                    <a:pt x="361" y="444"/>
                    <a:pt x="361" y="444"/>
                    <a:pt x="361" y="444"/>
                  </a:cubicBezTo>
                  <a:cubicBezTo>
                    <a:pt x="358" y="444"/>
                    <a:pt x="354" y="447"/>
                    <a:pt x="354" y="451"/>
                  </a:cubicBezTo>
                  <a:cubicBezTo>
                    <a:pt x="354" y="583"/>
                    <a:pt x="354" y="583"/>
                    <a:pt x="354" y="583"/>
                  </a:cubicBezTo>
                  <a:cubicBezTo>
                    <a:pt x="354" y="587"/>
                    <a:pt x="358" y="590"/>
                    <a:pt x="361" y="590"/>
                  </a:cubicBezTo>
                  <a:close/>
                  <a:moveTo>
                    <a:pt x="368" y="458"/>
                  </a:moveTo>
                  <a:cubicBezTo>
                    <a:pt x="425" y="458"/>
                    <a:pt x="425" y="458"/>
                    <a:pt x="425" y="458"/>
                  </a:cubicBezTo>
                  <a:cubicBezTo>
                    <a:pt x="425" y="576"/>
                    <a:pt x="425" y="576"/>
                    <a:pt x="425" y="576"/>
                  </a:cubicBezTo>
                  <a:cubicBezTo>
                    <a:pt x="368" y="576"/>
                    <a:pt x="368" y="576"/>
                    <a:pt x="368" y="576"/>
                  </a:cubicBezTo>
                  <a:lnTo>
                    <a:pt x="368" y="458"/>
                  </a:lnTo>
                  <a:close/>
                  <a:moveTo>
                    <a:pt x="124" y="590"/>
                  </a:moveTo>
                  <a:cubicBezTo>
                    <a:pt x="193" y="590"/>
                    <a:pt x="193" y="590"/>
                    <a:pt x="193" y="590"/>
                  </a:cubicBezTo>
                  <a:cubicBezTo>
                    <a:pt x="197" y="590"/>
                    <a:pt x="200" y="587"/>
                    <a:pt x="200" y="583"/>
                  </a:cubicBezTo>
                  <a:cubicBezTo>
                    <a:pt x="200" y="451"/>
                    <a:pt x="200" y="451"/>
                    <a:pt x="200" y="451"/>
                  </a:cubicBezTo>
                  <a:cubicBezTo>
                    <a:pt x="200" y="447"/>
                    <a:pt x="197" y="444"/>
                    <a:pt x="193" y="444"/>
                  </a:cubicBezTo>
                  <a:cubicBezTo>
                    <a:pt x="124" y="444"/>
                    <a:pt x="124" y="444"/>
                    <a:pt x="124" y="444"/>
                  </a:cubicBezTo>
                  <a:cubicBezTo>
                    <a:pt x="120" y="444"/>
                    <a:pt x="117" y="447"/>
                    <a:pt x="117" y="451"/>
                  </a:cubicBezTo>
                  <a:cubicBezTo>
                    <a:pt x="117" y="583"/>
                    <a:pt x="117" y="583"/>
                    <a:pt x="117" y="583"/>
                  </a:cubicBezTo>
                  <a:cubicBezTo>
                    <a:pt x="117" y="587"/>
                    <a:pt x="120" y="590"/>
                    <a:pt x="124" y="590"/>
                  </a:cubicBezTo>
                  <a:close/>
                  <a:moveTo>
                    <a:pt x="131" y="458"/>
                  </a:moveTo>
                  <a:cubicBezTo>
                    <a:pt x="186" y="458"/>
                    <a:pt x="186" y="458"/>
                    <a:pt x="186" y="458"/>
                  </a:cubicBezTo>
                  <a:cubicBezTo>
                    <a:pt x="186" y="576"/>
                    <a:pt x="186" y="576"/>
                    <a:pt x="186" y="576"/>
                  </a:cubicBezTo>
                  <a:cubicBezTo>
                    <a:pt x="131" y="576"/>
                    <a:pt x="131" y="576"/>
                    <a:pt x="131" y="576"/>
                  </a:cubicBezTo>
                  <a:lnTo>
                    <a:pt x="131" y="458"/>
                  </a:lnTo>
                  <a:close/>
                  <a:moveTo>
                    <a:pt x="524" y="95"/>
                  </a:moveTo>
                  <a:cubicBezTo>
                    <a:pt x="519" y="95"/>
                    <a:pt x="514" y="96"/>
                    <a:pt x="510" y="97"/>
                  </a:cubicBezTo>
                  <a:cubicBezTo>
                    <a:pt x="502" y="56"/>
                    <a:pt x="466" y="24"/>
                    <a:pt x="423" y="24"/>
                  </a:cubicBezTo>
                  <a:cubicBezTo>
                    <a:pt x="399" y="24"/>
                    <a:pt x="377" y="33"/>
                    <a:pt x="361" y="49"/>
                  </a:cubicBezTo>
                  <a:cubicBezTo>
                    <a:pt x="337" y="18"/>
                    <a:pt x="300" y="0"/>
                    <a:pt x="260" y="0"/>
                  </a:cubicBezTo>
                  <a:cubicBezTo>
                    <a:pt x="190" y="0"/>
                    <a:pt x="133" y="57"/>
                    <a:pt x="133" y="127"/>
                  </a:cubicBezTo>
                  <a:cubicBezTo>
                    <a:pt x="133" y="138"/>
                    <a:pt x="134" y="149"/>
                    <a:pt x="137" y="159"/>
                  </a:cubicBezTo>
                  <a:cubicBezTo>
                    <a:pt x="133" y="162"/>
                    <a:pt x="130" y="166"/>
                    <a:pt x="127" y="170"/>
                  </a:cubicBezTo>
                  <a:cubicBezTo>
                    <a:pt x="122" y="169"/>
                    <a:pt x="118" y="168"/>
                    <a:pt x="113" y="168"/>
                  </a:cubicBezTo>
                  <a:cubicBezTo>
                    <a:pt x="86" y="168"/>
                    <a:pt x="65" y="189"/>
                    <a:pt x="65" y="216"/>
                  </a:cubicBezTo>
                  <a:cubicBezTo>
                    <a:pt x="65" y="218"/>
                    <a:pt x="65" y="220"/>
                    <a:pt x="66" y="222"/>
                  </a:cubicBezTo>
                  <a:cubicBezTo>
                    <a:pt x="40" y="234"/>
                    <a:pt x="23" y="259"/>
                    <a:pt x="20" y="287"/>
                  </a:cubicBezTo>
                  <a:cubicBezTo>
                    <a:pt x="17" y="287"/>
                    <a:pt x="17" y="287"/>
                    <a:pt x="17" y="287"/>
                  </a:cubicBezTo>
                  <a:cubicBezTo>
                    <a:pt x="8" y="287"/>
                    <a:pt x="0" y="295"/>
                    <a:pt x="0" y="304"/>
                  </a:cubicBezTo>
                  <a:cubicBezTo>
                    <a:pt x="0" y="676"/>
                    <a:pt x="0" y="676"/>
                    <a:pt x="0" y="676"/>
                  </a:cubicBezTo>
                  <a:cubicBezTo>
                    <a:pt x="0" y="685"/>
                    <a:pt x="8" y="693"/>
                    <a:pt x="17" y="693"/>
                  </a:cubicBezTo>
                  <a:cubicBezTo>
                    <a:pt x="472" y="693"/>
                    <a:pt x="472" y="693"/>
                    <a:pt x="472" y="693"/>
                  </a:cubicBezTo>
                  <a:cubicBezTo>
                    <a:pt x="482" y="693"/>
                    <a:pt x="489" y="685"/>
                    <a:pt x="489" y="676"/>
                  </a:cubicBezTo>
                  <a:cubicBezTo>
                    <a:pt x="489" y="405"/>
                    <a:pt x="489" y="405"/>
                    <a:pt x="489" y="405"/>
                  </a:cubicBezTo>
                  <a:cubicBezTo>
                    <a:pt x="489" y="396"/>
                    <a:pt x="482" y="388"/>
                    <a:pt x="472" y="388"/>
                  </a:cubicBezTo>
                  <a:cubicBezTo>
                    <a:pt x="131" y="388"/>
                    <a:pt x="131" y="388"/>
                    <a:pt x="131" y="388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1"/>
                    <a:pt x="130" y="297"/>
                    <a:pt x="128" y="295"/>
                  </a:cubicBezTo>
                  <a:cubicBezTo>
                    <a:pt x="134" y="291"/>
                    <a:pt x="139" y="286"/>
                    <a:pt x="143" y="280"/>
                  </a:cubicBezTo>
                  <a:cubicBezTo>
                    <a:pt x="157" y="287"/>
                    <a:pt x="172" y="291"/>
                    <a:pt x="188" y="291"/>
                  </a:cubicBezTo>
                  <a:cubicBezTo>
                    <a:pt x="201" y="291"/>
                    <a:pt x="214" y="288"/>
                    <a:pt x="227" y="282"/>
                  </a:cubicBezTo>
                  <a:cubicBezTo>
                    <a:pt x="248" y="273"/>
                    <a:pt x="265" y="255"/>
                    <a:pt x="274" y="234"/>
                  </a:cubicBezTo>
                  <a:cubicBezTo>
                    <a:pt x="299" y="248"/>
                    <a:pt x="329" y="252"/>
                    <a:pt x="357" y="244"/>
                  </a:cubicBezTo>
                  <a:cubicBezTo>
                    <a:pt x="375" y="238"/>
                    <a:pt x="391" y="227"/>
                    <a:pt x="404" y="212"/>
                  </a:cubicBezTo>
                  <a:cubicBezTo>
                    <a:pt x="418" y="226"/>
                    <a:pt x="436" y="234"/>
                    <a:pt x="456" y="234"/>
                  </a:cubicBezTo>
                  <a:cubicBezTo>
                    <a:pt x="480" y="234"/>
                    <a:pt x="503" y="222"/>
                    <a:pt x="517" y="202"/>
                  </a:cubicBezTo>
                  <a:cubicBezTo>
                    <a:pt x="549" y="206"/>
                    <a:pt x="577" y="181"/>
                    <a:pt x="577" y="149"/>
                  </a:cubicBezTo>
                  <a:cubicBezTo>
                    <a:pt x="577" y="119"/>
                    <a:pt x="553" y="95"/>
                    <a:pt x="524" y="95"/>
                  </a:cubicBezTo>
                  <a:close/>
                  <a:moveTo>
                    <a:pt x="114" y="301"/>
                  </a:moveTo>
                  <a:cubicBezTo>
                    <a:pt x="115" y="301"/>
                    <a:pt x="117" y="302"/>
                    <a:pt x="117" y="304"/>
                  </a:cubicBezTo>
                  <a:cubicBezTo>
                    <a:pt x="117" y="395"/>
                    <a:pt x="117" y="395"/>
                    <a:pt x="117" y="395"/>
                  </a:cubicBezTo>
                  <a:cubicBezTo>
                    <a:pt x="117" y="399"/>
                    <a:pt x="120" y="402"/>
                    <a:pt x="124" y="402"/>
                  </a:cubicBezTo>
                  <a:cubicBezTo>
                    <a:pt x="472" y="402"/>
                    <a:pt x="472" y="402"/>
                    <a:pt x="472" y="402"/>
                  </a:cubicBezTo>
                  <a:cubicBezTo>
                    <a:pt x="474" y="402"/>
                    <a:pt x="475" y="403"/>
                    <a:pt x="475" y="405"/>
                  </a:cubicBezTo>
                  <a:cubicBezTo>
                    <a:pt x="475" y="676"/>
                    <a:pt x="475" y="676"/>
                    <a:pt x="475" y="676"/>
                  </a:cubicBezTo>
                  <a:cubicBezTo>
                    <a:pt x="475" y="678"/>
                    <a:pt x="474" y="679"/>
                    <a:pt x="472" y="679"/>
                  </a:cubicBezTo>
                  <a:cubicBezTo>
                    <a:pt x="17" y="679"/>
                    <a:pt x="17" y="679"/>
                    <a:pt x="17" y="679"/>
                  </a:cubicBezTo>
                  <a:cubicBezTo>
                    <a:pt x="15" y="679"/>
                    <a:pt x="14" y="678"/>
                    <a:pt x="14" y="676"/>
                  </a:cubicBezTo>
                  <a:cubicBezTo>
                    <a:pt x="14" y="304"/>
                    <a:pt x="14" y="304"/>
                    <a:pt x="14" y="304"/>
                  </a:cubicBezTo>
                  <a:cubicBezTo>
                    <a:pt x="14" y="302"/>
                    <a:pt x="15" y="301"/>
                    <a:pt x="17" y="301"/>
                  </a:cubicBezTo>
                  <a:cubicBezTo>
                    <a:pt x="27" y="301"/>
                    <a:pt x="27" y="301"/>
                    <a:pt x="27" y="301"/>
                  </a:cubicBezTo>
                  <a:cubicBezTo>
                    <a:pt x="106" y="301"/>
                    <a:pt x="106" y="301"/>
                    <a:pt x="106" y="301"/>
                  </a:cubicBezTo>
                  <a:lnTo>
                    <a:pt x="114" y="301"/>
                  </a:lnTo>
                  <a:close/>
                  <a:moveTo>
                    <a:pt x="515" y="188"/>
                  </a:moveTo>
                  <a:cubicBezTo>
                    <a:pt x="512" y="187"/>
                    <a:pt x="509" y="188"/>
                    <a:pt x="507" y="191"/>
                  </a:cubicBezTo>
                  <a:cubicBezTo>
                    <a:pt x="496" y="209"/>
                    <a:pt x="477" y="220"/>
                    <a:pt x="456" y="220"/>
                  </a:cubicBezTo>
                  <a:cubicBezTo>
                    <a:pt x="437" y="220"/>
                    <a:pt x="420" y="211"/>
                    <a:pt x="409" y="197"/>
                  </a:cubicBezTo>
                  <a:cubicBezTo>
                    <a:pt x="407" y="195"/>
                    <a:pt x="405" y="194"/>
                    <a:pt x="403" y="194"/>
                  </a:cubicBezTo>
                  <a:cubicBezTo>
                    <a:pt x="401" y="194"/>
                    <a:pt x="399" y="195"/>
                    <a:pt x="397" y="197"/>
                  </a:cubicBezTo>
                  <a:cubicBezTo>
                    <a:pt x="386" y="213"/>
                    <a:pt x="371" y="224"/>
                    <a:pt x="353" y="230"/>
                  </a:cubicBezTo>
                  <a:cubicBezTo>
                    <a:pt x="344" y="233"/>
                    <a:pt x="335" y="234"/>
                    <a:pt x="326" y="234"/>
                  </a:cubicBezTo>
                  <a:cubicBezTo>
                    <a:pt x="308" y="234"/>
                    <a:pt x="290" y="228"/>
                    <a:pt x="275" y="217"/>
                  </a:cubicBezTo>
                  <a:cubicBezTo>
                    <a:pt x="273" y="216"/>
                    <a:pt x="271" y="216"/>
                    <a:pt x="269" y="216"/>
                  </a:cubicBezTo>
                  <a:cubicBezTo>
                    <a:pt x="267" y="217"/>
                    <a:pt x="265" y="219"/>
                    <a:pt x="264" y="221"/>
                  </a:cubicBezTo>
                  <a:cubicBezTo>
                    <a:pt x="257" y="242"/>
                    <a:pt x="242" y="260"/>
                    <a:pt x="221" y="270"/>
                  </a:cubicBezTo>
                  <a:cubicBezTo>
                    <a:pt x="210" y="274"/>
                    <a:pt x="199" y="277"/>
                    <a:pt x="188" y="277"/>
                  </a:cubicBezTo>
                  <a:cubicBezTo>
                    <a:pt x="172" y="277"/>
                    <a:pt x="157" y="272"/>
                    <a:pt x="144" y="264"/>
                  </a:cubicBezTo>
                  <a:cubicBezTo>
                    <a:pt x="142" y="263"/>
                    <a:pt x="140" y="262"/>
                    <a:pt x="138" y="263"/>
                  </a:cubicBezTo>
                  <a:cubicBezTo>
                    <a:pt x="136" y="264"/>
                    <a:pt x="134" y="265"/>
                    <a:pt x="134" y="267"/>
                  </a:cubicBezTo>
                  <a:cubicBezTo>
                    <a:pt x="129" y="279"/>
                    <a:pt x="118" y="287"/>
                    <a:pt x="106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7" y="263"/>
                    <a:pt x="53" y="242"/>
                    <a:pt x="76" y="233"/>
                  </a:cubicBezTo>
                  <a:cubicBezTo>
                    <a:pt x="79" y="232"/>
                    <a:pt x="81" y="228"/>
                    <a:pt x="80" y="225"/>
                  </a:cubicBezTo>
                  <a:cubicBezTo>
                    <a:pt x="79" y="222"/>
                    <a:pt x="79" y="219"/>
                    <a:pt x="79" y="216"/>
                  </a:cubicBezTo>
                  <a:cubicBezTo>
                    <a:pt x="79" y="197"/>
                    <a:pt x="94" y="182"/>
                    <a:pt x="113" y="182"/>
                  </a:cubicBezTo>
                  <a:cubicBezTo>
                    <a:pt x="118" y="182"/>
                    <a:pt x="122" y="183"/>
                    <a:pt x="127" y="185"/>
                  </a:cubicBezTo>
                  <a:cubicBezTo>
                    <a:pt x="130" y="186"/>
                    <a:pt x="133" y="185"/>
                    <a:pt x="135" y="182"/>
                  </a:cubicBezTo>
                  <a:cubicBezTo>
                    <a:pt x="139" y="177"/>
                    <a:pt x="144" y="172"/>
                    <a:pt x="149" y="167"/>
                  </a:cubicBezTo>
                  <a:cubicBezTo>
                    <a:pt x="152" y="166"/>
                    <a:pt x="153" y="163"/>
                    <a:pt x="152" y="160"/>
                  </a:cubicBezTo>
                  <a:cubicBezTo>
                    <a:pt x="149" y="149"/>
                    <a:pt x="147" y="138"/>
                    <a:pt x="147" y="127"/>
                  </a:cubicBezTo>
                  <a:cubicBezTo>
                    <a:pt x="147" y="64"/>
                    <a:pt x="198" y="14"/>
                    <a:pt x="260" y="14"/>
                  </a:cubicBezTo>
                  <a:cubicBezTo>
                    <a:pt x="298" y="14"/>
                    <a:pt x="333" y="33"/>
                    <a:pt x="354" y="64"/>
                  </a:cubicBezTo>
                  <a:cubicBezTo>
                    <a:pt x="356" y="66"/>
                    <a:pt x="358" y="67"/>
                    <a:pt x="360" y="67"/>
                  </a:cubicBezTo>
                  <a:cubicBezTo>
                    <a:pt x="362" y="68"/>
                    <a:pt x="364" y="67"/>
                    <a:pt x="365" y="65"/>
                  </a:cubicBezTo>
                  <a:cubicBezTo>
                    <a:pt x="380" y="48"/>
                    <a:pt x="401" y="38"/>
                    <a:pt x="423" y="38"/>
                  </a:cubicBezTo>
                  <a:cubicBezTo>
                    <a:pt x="462" y="38"/>
                    <a:pt x="494" y="69"/>
                    <a:pt x="497" y="107"/>
                  </a:cubicBezTo>
                  <a:cubicBezTo>
                    <a:pt x="497" y="110"/>
                    <a:pt x="498" y="112"/>
                    <a:pt x="500" y="113"/>
                  </a:cubicBezTo>
                  <a:cubicBezTo>
                    <a:pt x="502" y="114"/>
                    <a:pt x="505" y="114"/>
                    <a:pt x="507" y="113"/>
                  </a:cubicBezTo>
                  <a:cubicBezTo>
                    <a:pt x="512" y="111"/>
                    <a:pt x="518" y="109"/>
                    <a:pt x="524" y="109"/>
                  </a:cubicBezTo>
                  <a:cubicBezTo>
                    <a:pt x="545" y="109"/>
                    <a:pt x="563" y="127"/>
                    <a:pt x="563" y="149"/>
                  </a:cubicBezTo>
                  <a:cubicBezTo>
                    <a:pt x="563" y="174"/>
                    <a:pt x="541" y="193"/>
                    <a:pt x="515" y="18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2" name="Groupe 281"/>
          <p:cNvGrpSpPr/>
          <p:nvPr/>
        </p:nvGrpSpPr>
        <p:grpSpPr>
          <a:xfrm>
            <a:off x="9518517" y="2697813"/>
            <a:ext cx="252000" cy="252000"/>
            <a:chOff x="8183793" y="1498714"/>
            <a:chExt cx="1097280" cy="1097280"/>
          </a:xfrm>
        </p:grpSpPr>
        <p:sp>
          <p:nvSpPr>
            <p:cNvPr id="283" name="Oval 14"/>
            <p:cNvSpPr>
              <a:spLocks noChangeArrowheads="1"/>
            </p:cNvSpPr>
            <p:nvPr/>
          </p:nvSpPr>
          <p:spPr bwMode="auto">
            <a:xfrm>
              <a:off x="8183793" y="1498714"/>
              <a:ext cx="1097280" cy="109728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33"/>
            <p:cNvSpPr>
              <a:spLocks noEditPoints="1"/>
            </p:cNvSpPr>
            <p:nvPr/>
          </p:nvSpPr>
          <p:spPr bwMode="auto">
            <a:xfrm>
              <a:off x="8434625" y="1689678"/>
              <a:ext cx="595616" cy="715351"/>
            </a:xfrm>
            <a:custGeom>
              <a:avLst/>
              <a:gdLst>
                <a:gd name="T0" fmla="*/ 319 w 577"/>
                <a:gd name="T1" fmla="*/ 583 h 693"/>
                <a:gd name="T2" fmla="*/ 242 w 577"/>
                <a:gd name="T3" fmla="*/ 444 h 693"/>
                <a:gd name="T4" fmla="*/ 242 w 577"/>
                <a:gd name="T5" fmla="*/ 590 h 693"/>
                <a:gd name="T6" fmla="*/ 305 w 577"/>
                <a:gd name="T7" fmla="*/ 576 h 693"/>
                <a:gd name="T8" fmla="*/ 361 w 577"/>
                <a:gd name="T9" fmla="*/ 590 h 693"/>
                <a:gd name="T10" fmla="*/ 439 w 577"/>
                <a:gd name="T11" fmla="*/ 451 h 693"/>
                <a:gd name="T12" fmla="*/ 354 w 577"/>
                <a:gd name="T13" fmla="*/ 451 h 693"/>
                <a:gd name="T14" fmla="*/ 368 w 577"/>
                <a:gd name="T15" fmla="*/ 458 h 693"/>
                <a:gd name="T16" fmla="*/ 368 w 577"/>
                <a:gd name="T17" fmla="*/ 576 h 693"/>
                <a:gd name="T18" fmla="*/ 193 w 577"/>
                <a:gd name="T19" fmla="*/ 590 h 693"/>
                <a:gd name="T20" fmla="*/ 193 w 577"/>
                <a:gd name="T21" fmla="*/ 444 h 693"/>
                <a:gd name="T22" fmla="*/ 117 w 577"/>
                <a:gd name="T23" fmla="*/ 583 h 693"/>
                <a:gd name="T24" fmla="*/ 186 w 577"/>
                <a:gd name="T25" fmla="*/ 458 h 693"/>
                <a:gd name="T26" fmla="*/ 131 w 577"/>
                <a:gd name="T27" fmla="*/ 458 h 693"/>
                <a:gd name="T28" fmla="*/ 423 w 577"/>
                <a:gd name="T29" fmla="*/ 24 h 693"/>
                <a:gd name="T30" fmla="*/ 133 w 577"/>
                <a:gd name="T31" fmla="*/ 127 h 693"/>
                <a:gd name="T32" fmla="*/ 113 w 577"/>
                <a:gd name="T33" fmla="*/ 168 h 693"/>
                <a:gd name="T34" fmla="*/ 20 w 577"/>
                <a:gd name="T35" fmla="*/ 287 h 693"/>
                <a:gd name="T36" fmla="*/ 0 w 577"/>
                <a:gd name="T37" fmla="*/ 676 h 693"/>
                <a:gd name="T38" fmla="*/ 489 w 577"/>
                <a:gd name="T39" fmla="*/ 676 h 693"/>
                <a:gd name="T40" fmla="*/ 131 w 577"/>
                <a:gd name="T41" fmla="*/ 388 h 693"/>
                <a:gd name="T42" fmla="*/ 143 w 577"/>
                <a:gd name="T43" fmla="*/ 280 h 693"/>
                <a:gd name="T44" fmla="*/ 274 w 577"/>
                <a:gd name="T45" fmla="*/ 234 h 693"/>
                <a:gd name="T46" fmla="*/ 456 w 577"/>
                <a:gd name="T47" fmla="*/ 234 h 693"/>
                <a:gd name="T48" fmla="*/ 524 w 577"/>
                <a:gd name="T49" fmla="*/ 95 h 693"/>
                <a:gd name="T50" fmla="*/ 117 w 577"/>
                <a:gd name="T51" fmla="*/ 395 h 693"/>
                <a:gd name="T52" fmla="*/ 475 w 577"/>
                <a:gd name="T53" fmla="*/ 405 h 693"/>
                <a:gd name="T54" fmla="*/ 17 w 577"/>
                <a:gd name="T55" fmla="*/ 679 h 693"/>
                <a:gd name="T56" fmla="*/ 17 w 577"/>
                <a:gd name="T57" fmla="*/ 301 h 693"/>
                <a:gd name="T58" fmla="*/ 114 w 577"/>
                <a:gd name="T59" fmla="*/ 301 h 693"/>
                <a:gd name="T60" fmla="*/ 456 w 577"/>
                <a:gd name="T61" fmla="*/ 220 h 693"/>
                <a:gd name="T62" fmla="*/ 397 w 577"/>
                <a:gd name="T63" fmla="*/ 197 h 693"/>
                <a:gd name="T64" fmla="*/ 275 w 577"/>
                <a:gd name="T65" fmla="*/ 217 h 693"/>
                <a:gd name="T66" fmla="*/ 221 w 577"/>
                <a:gd name="T67" fmla="*/ 270 h 693"/>
                <a:gd name="T68" fmla="*/ 138 w 577"/>
                <a:gd name="T69" fmla="*/ 263 h 693"/>
                <a:gd name="T70" fmla="*/ 34 w 577"/>
                <a:gd name="T71" fmla="*/ 287 h 693"/>
                <a:gd name="T72" fmla="*/ 79 w 577"/>
                <a:gd name="T73" fmla="*/ 216 h 693"/>
                <a:gd name="T74" fmla="*/ 135 w 577"/>
                <a:gd name="T75" fmla="*/ 182 h 693"/>
                <a:gd name="T76" fmla="*/ 147 w 577"/>
                <a:gd name="T77" fmla="*/ 127 h 693"/>
                <a:gd name="T78" fmla="*/ 360 w 577"/>
                <a:gd name="T79" fmla="*/ 67 h 693"/>
                <a:gd name="T80" fmla="*/ 497 w 577"/>
                <a:gd name="T81" fmla="*/ 107 h 693"/>
                <a:gd name="T82" fmla="*/ 524 w 577"/>
                <a:gd name="T83" fmla="*/ 109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7" h="693">
                  <a:moveTo>
                    <a:pt x="242" y="590"/>
                  </a:moveTo>
                  <a:cubicBezTo>
                    <a:pt x="312" y="590"/>
                    <a:pt x="312" y="590"/>
                    <a:pt x="312" y="590"/>
                  </a:cubicBezTo>
                  <a:cubicBezTo>
                    <a:pt x="316" y="590"/>
                    <a:pt x="319" y="587"/>
                    <a:pt x="319" y="583"/>
                  </a:cubicBezTo>
                  <a:cubicBezTo>
                    <a:pt x="319" y="451"/>
                    <a:pt x="319" y="451"/>
                    <a:pt x="319" y="451"/>
                  </a:cubicBezTo>
                  <a:cubicBezTo>
                    <a:pt x="319" y="447"/>
                    <a:pt x="316" y="444"/>
                    <a:pt x="312" y="444"/>
                  </a:cubicBezTo>
                  <a:cubicBezTo>
                    <a:pt x="242" y="444"/>
                    <a:pt x="242" y="444"/>
                    <a:pt x="242" y="444"/>
                  </a:cubicBezTo>
                  <a:cubicBezTo>
                    <a:pt x="238" y="444"/>
                    <a:pt x="235" y="447"/>
                    <a:pt x="235" y="451"/>
                  </a:cubicBezTo>
                  <a:cubicBezTo>
                    <a:pt x="235" y="583"/>
                    <a:pt x="235" y="583"/>
                    <a:pt x="235" y="583"/>
                  </a:cubicBezTo>
                  <a:cubicBezTo>
                    <a:pt x="235" y="587"/>
                    <a:pt x="238" y="590"/>
                    <a:pt x="242" y="590"/>
                  </a:cubicBezTo>
                  <a:close/>
                  <a:moveTo>
                    <a:pt x="249" y="458"/>
                  </a:moveTo>
                  <a:cubicBezTo>
                    <a:pt x="305" y="458"/>
                    <a:pt x="305" y="458"/>
                    <a:pt x="305" y="458"/>
                  </a:cubicBezTo>
                  <a:cubicBezTo>
                    <a:pt x="305" y="576"/>
                    <a:pt x="305" y="576"/>
                    <a:pt x="305" y="576"/>
                  </a:cubicBezTo>
                  <a:cubicBezTo>
                    <a:pt x="249" y="576"/>
                    <a:pt x="249" y="576"/>
                    <a:pt x="249" y="576"/>
                  </a:cubicBezTo>
                  <a:lnTo>
                    <a:pt x="249" y="458"/>
                  </a:lnTo>
                  <a:close/>
                  <a:moveTo>
                    <a:pt x="361" y="590"/>
                  </a:moveTo>
                  <a:cubicBezTo>
                    <a:pt x="432" y="590"/>
                    <a:pt x="432" y="590"/>
                    <a:pt x="432" y="590"/>
                  </a:cubicBezTo>
                  <a:cubicBezTo>
                    <a:pt x="436" y="590"/>
                    <a:pt x="439" y="587"/>
                    <a:pt x="439" y="583"/>
                  </a:cubicBezTo>
                  <a:cubicBezTo>
                    <a:pt x="439" y="451"/>
                    <a:pt x="439" y="451"/>
                    <a:pt x="439" y="451"/>
                  </a:cubicBezTo>
                  <a:cubicBezTo>
                    <a:pt x="439" y="447"/>
                    <a:pt x="436" y="444"/>
                    <a:pt x="432" y="444"/>
                  </a:cubicBezTo>
                  <a:cubicBezTo>
                    <a:pt x="361" y="444"/>
                    <a:pt x="361" y="444"/>
                    <a:pt x="361" y="444"/>
                  </a:cubicBezTo>
                  <a:cubicBezTo>
                    <a:pt x="358" y="444"/>
                    <a:pt x="354" y="447"/>
                    <a:pt x="354" y="451"/>
                  </a:cubicBezTo>
                  <a:cubicBezTo>
                    <a:pt x="354" y="583"/>
                    <a:pt x="354" y="583"/>
                    <a:pt x="354" y="583"/>
                  </a:cubicBezTo>
                  <a:cubicBezTo>
                    <a:pt x="354" y="587"/>
                    <a:pt x="358" y="590"/>
                    <a:pt x="361" y="590"/>
                  </a:cubicBezTo>
                  <a:close/>
                  <a:moveTo>
                    <a:pt x="368" y="458"/>
                  </a:moveTo>
                  <a:cubicBezTo>
                    <a:pt x="425" y="458"/>
                    <a:pt x="425" y="458"/>
                    <a:pt x="425" y="458"/>
                  </a:cubicBezTo>
                  <a:cubicBezTo>
                    <a:pt x="425" y="576"/>
                    <a:pt x="425" y="576"/>
                    <a:pt x="425" y="576"/>
                  </a:cubicBezTo>
                  <a:cubicBezTo>
                    <a:pt x="368" y="576"/>
                    <a:pt x="368" y="576"/>
                    <a:pt x="368" y="576"/>
                  </a:cubicBezTo>
                  <a:lnTo>
                    <a:pt x="368" y="458"/>
                  </a:lnTo>
                  <a:close/>
                  <a:moveTo>
                    <a:pt x="124" y="590"/>
                  </a:moveTo>
                  <a:cubicBezTo>
                    <a:pt x="193" y="590"/>
                    <a:pt x="193" y="590"/>
                    <a:pt x="193" y="590"/>
                  </a:cubicBezTo>
                  <a:cubicBezTo>
                    <a:pt x="197" y="590"/>
                    <a:pt x="200" y="587"/>
                    <a:pt x="200" y="583"/>
                  </a:cubicBezTo>
                  <a:cubicBezTo>
                    <a:pt x="200" y="451"/>
                    <a:pt x="200" y="451"/>
                    <a:pt x="200" y="451"/>
                  </a:cubicBezTo>
                  <a:cubicBezTo>
                    <a:pt x="200" y="447"/>
                    <a:pt x="197" y="444"/>
                    <a:pt x="193" y="444"/>
                  </a:cubicBezTo>
                  <a:cubicBezTo>
                    <a:pt x="124" y="444"/>
                    <a:pt x="124" y="444"/>
                    <a:pt x="124" y="444"/>
                  </a:cubicBezTo>
                  <a:cubicBezTo>
                    <a:pt x="120" y="444"/>
                    <a:pt x="117" y="447"/>
                    <a:pt x="117" y="451"/>
                  </a:cubicBezTo>
                  <a:cubicBezTo>
                    <a:pt x="117" y="583"/>
                    <a:pt x="117" y="583"/>
                    <a:pt x="117" y="583"/>
                  </a:cubicBezTo>
                  <a:cubicBezTo>
                    <a:pt x="117" y="587"/>
                    <a:pt x="120" y="590"/>
                    <a:pt x="124" y="590"/>
                  </a:cubicBezTo>
                  <a:close/>
                  <a:moveTo>
                    <a:pt x="131" y="458"/>
                  </a:moveTo>
                  <a:cubicBezTo>
                    <a:pt x="186" y="458"/>
                    <a:pt x="186" y="458"/>
                    <a:pt x="186" y="458"/>
                  </a:cubicBezTo>
                  <a:cubicBezTo>
                    <a:pt x="186" y="576"/>
                    <a:pt x="186" y="576"/>
                    <a:pt x="186" y="576"/>
                  </a:cubicBezTo>
                  <a:cubicBezTo>
                    <a:pt x="131" y="576"/>
                    <a:pt x="131" y="576"/>
                    <a:pt x="131" y="576"/>
                  </a:cubicBezTo>
                  <a:lnTo>
                    <a:pt x="131" y="458"/>
                  </a:lnTo>
                  <a:close/>
                  <a:moveTo>
                    <a:pt x="524" y="95"/>
                  </a:moveTo>
                  <a:cubicBezTo>
                    <a:pt x="519" y="95"/>
                    <a:pt x="514" y="96"/>
                    <a:pt x="510" y="97"/>
                  </a:cubicBezTo>
                  <a:cubicBezTo>
                    <a:pt x="502" y="56"/>
                    <a:pt x="466" y="24"/>
                    <a:pt x="423" y="24"/>
                  </a:cubicBezTo>
                  <a:cubicBezTo>
                    <a:pt x="399" y="24"/>
                    <a:pt x="377" y="33"/>
                    <a:pt x="361" y="49"/>
                  </a:cubicBezTo>
                  <a:cubicBezTo>
                    <a:pt x="337" y="18"/>
                    <a:pt x="300" y="0"/>
                    <a:pt x="260" y="0"/>
                  </a:cubicBezTo>
                  <a:cubicBezTo>
                    <a:pt x="190" y="0"/>
                    <a:pt x="133" y="57"/>
                    <a:pt x="133" y="127"/>
                  </a:cubicBezTo>
                  <a:cubicBezTo>
                    <a:pt x="133" y="138"/>
                    <a:pt x="134" y="149"/>
                    <a:pt x="137" y="159"/>
                  </a:cubicBezTo>
                  <a:cubicBezTo>
                    <a:pt x="133" y="162"/>
                    <a:pt x="130" y="166"/>
                    <a:pt x="127" y="170"/>
                  </a:cubicBezTo>
                  <a:cubicBezTo>
                    <a:pt x="122" y="169"/>
                    <a:pt x="118" y="168"/>
                    <a:pt x="113" y="168"/>
                  </a:cubicBezTo>
                  <a:cubicBezTo>
                    <a:pt x="86" y="168"/>
                    <a:pt x="65" y="189"/>
                    <a:pt x="65" y="216"/>
                  </a:cubicBezTo>
                  <a:cubicBezTo>
                    <a:pt x="65" y="218"/>
                    <a:pt x="65" y="220"/>
                    <a:pt x="66" y="222"/>
                  </a:cubicBezTo>
                  <a:cubicBezTo>
                    <a:pt x="40" y="234"/>
                    <a:pt x="23" y="259"/>
                    <a:pt x="20" y="287"/>
                  </a:cubicBezTo>
                  <a:cubicBezTo>
                    <a:pt x="17" y="287"/>
                    <a:pt x="17" y="287"/>
                    <a:pt x="17" y="287"/>
                  </a:cubicBezTo>
                  <a:cubicBezTo>
                    <a:pt x="8" y="287"/>
                    <a:pt x="0" y="295"/>
                    <a:pt x="0" y="304"/>
                  </a:cubicBezTo>
                  <a:cubicBezTo>
                    <a:pt x="0" y="676"/>
                    <a:pt x="0" y="676"/>
                    <a:pt x="0" y="676"/>
                  </a:cubicBezTo>
                  <a:cubicBezTo>
                    <a:pt x="0" y="685"/>
                    <a:pt x="8" y="693"/>
                    <a:pt x="17" y="693"/>
                  </a:cubicBezTo>
                  <a:cubicBezTo>
                    <a:pt x="472" y="693"/>
                    <a:pt x="472" y="693"/>
                    <a:pt x="472" y="693"/>
                  </a:cubicBezTo>
                  <a:cubicBezTo>
                    <a:pt x="482" y="693"/>
                    <a:pt x="489" y="685"/>
                    <a:pt x="489" y="676"/>
                  </a:cubicBezTo>
                  <a:cubicBezTo>
                    <a:pt x="489" y="405"/>
                    <a:pt x="489" y="405"/>
                    <a:pt x="489" y="405"/>
                  </a:cubicBezTo>
                  <a:cubicBezTo>
                    <a:pt x="489" y="396"/>
                    <a:pt x="482" y="388"/>
                    <a:pt x="472" y="388"/>
                  </a:cubicBezTo>
                  <a:cubicBezTo>
                    <a:pt x="131" y="388"/>
                    <a:pt x="131" y="388"/>
                    <a:pt x="131" y="388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1"/>
                    <a:pt x="130" y="297"/>
                    <a:pt x="128" y="295"/>
                  </a:cubicBezTo>
                  <a:cubicBezTo>
                    <a:pt x="134" y="291"/>
                    <a:pt x="139" y="286"/>
                    <a:pt x="143" y="280"/>
                  </a:cubicBezTo>
                  <a:cubicBezTo>
                    <a:pt x="157" y="287"/>
                    <a:pt x="172" y="291"/>
                    <a:pt x="188" y="291"/>
                  </a:cubicBezTo>
                  <a:cubicBezTo>
                    <a:pt x="201" y="291"/>
                    <a:pt x="214" y="288"/>
                    <a:pt x="227" y="282"/>
                  </a:cubicBezTo>
                  <a:cubicBezTo>
                    <a:pt x="248" y="273"/>
                    <a:pt x="265" y="255"/>
                    <a:pt x="274" y="234"/>
                  </a:cubicBezTo>
                  <a:cubicBezTo>
                    <a:pt x="299" y="248"/>
                    <a:pt x="329" y="252"/>
                    <a:pt x="357" y="244"/>
                  </a:cubicBezTo>
                  <a:cubicBezTo>
                    <a:pt x="375" y="238"/>
                    <a:pt x="391" y="227"/>
                    <a:pt x="404" y="212"/>
                  </a:cubicBezTo>
                  <a:cubicBezTo>
                    <a:pt x="418" y="226"/>
                    <a:pt x="436" y="234"/>
                    <a:pt x="456" y="234"/>
                  </a:cubicBezTo>
                  <a:cubicBezTo>
                    <a:pt x="480" y="234"/>
                    <a:pt x="503" y="222"/>
                    <a:pt x="517" y="202"/>
                  </a:cubicBezTo>
                  <a:cubicBezTo>
                    <a:pt x="549" y="206"/>
                    <a:pt x="577" y="181"/>
                    <a:pt x="577" y="149"/>
                  </a:cubicBezTo>
                  <a:cubicBezTo>
                    <a:pt x="577" y="119"/>
                    <a:pt x="553" y="95"/>
                    <a:pt x="524" y="95"/>
                  </a:cubicBezTo>
                  <a:close/>
                  <a:moveTo>
                    <a:pt x="114" y="301"/>
                  </a:moveTo>
                  <a:cubicBezTo>
                    <a:pt x="115" y="301"/>
                    <a:pt x="117" y="302"/>
                    <a:pt x="117" y="304"/>
                  </a:cubicBezTo>
                  <a:cubicBezTo>
                    <a:pt x="117" y="395"/>
                    <a:pt x="117" y="395"/>
                    <a:pt x="117" y="395"/>
                  </a:cubicBezTo>
                  <a:cubicBezTo>
                    <a:pt x="117" y="399"/>
                    <a:pt x="120" y="402"/>
                    <a:pt x="124" y="402"/>
                  </a:cubicBezTo>
                  <a:cubicBezTo>
                    <a:pt x="472" y="402"/>
                    <a:pt x="472" y="402"/>
                    <a:pt x="472" y="402"/>
                  </a:cubicBezTo>
                  <a:cubicBezTo>
                    <a:pt x="474" y="402"/>
                    <a:pt x="475" y="403"/>
                    <a:pt x="475" y="405"/>
                  </a:cubicBezTo>
                  <a:cubicBezTo>
                    <a:pt x="475" y="676"/>
                    <a:pt x="475" y="676"/>
                    <a:pt x="475" y="676"/>
                  </a:cubicBezTo>
                  <a:cubicBezTo>
                    <a:pt x="475" y="678"/>
                    <a:pt x="474" y="679"/>
                    <a:pt x="472" y="679"/>
                  </a:cubicBezTo>
                  <a:cubicBezTo>
                    <a:pt x="17" y="679"/>
                    <a:pt x="17" y="679"/>
                    <a:pt x="17" y="679"/>
                  </a:cubicBezTo>
                  <a:cubicBezTo>
                    <a:pt x="15" y="679"/>
                    <a:pt x="14" y="678"/>
                    <a:pt x="14" y="676"/>
                  </a:cubicBezTo>
                  <a:cubicBezTo>
                    <a:pt x="14" y="304"/>
                    <a:pt x="14" y="304"/>
                    <a:pt x="14" y="304"/>
                  </a:cubicBezTo>
                  <a:cubicBezTo>
                    <a:pt x="14" y="302"/>
                    <a:pt x="15" y="301"/>
                    <a:pt x="17" y="301"/>
                  </a:cubicBezTo>
                  <a:cubicBezTo>
                    <a:pt x="27" y="301"/>
                    <a:pt x="27" y="301"/>
                    <a:pt x="27" y="301"/>
                  </a:cubicBezTo>
                  <a:cubicBezTo>
                    <a:pt x="106" y="301"/>
                    <a:pt x="106" y="301"/>
                    <a:pt x="106" y="301"/>
                  </a:cubicBezTo>
                  <a:lnTo>
                    <a:pt x="114" y="301"/>
                  </a:lnTo>
                  <a:close/>
                  <a:moveTo>
                    <a:pt x="515" y="188"/>
                  </a:moveTo>
                  <a:cubicBezTo>
                    <a:pt x="512" y="187"/>
                    <a:pt x="509" y="188"/>
                    <a:pt x="507" y="191"/>
                  </a:cubicBezTo>
                  <a:cubicBezTo>
                    <a:pt x="496" y="209"/>
                    <a:pt x="477" y="220"/>
                    <a:pt x="456" y="220"/>
                  </a:cubicBezTo>
                  <a:cubicBezTo>
                    <a:pt x="437" y="220"/>
                    <a:pt x="420" y="211"/>
                    <a:pt x="409" y="197"/>
                  </a:cubicBezTo>
                  <a:cubicBezTo>
                    <a:pt x="407" y="195"/>
                    <a:pt x="405" y="194"/>
                    <a:pt x="403" y="194"/>
                  </a:cubicBezTo>
                  <a:cubicBezTo>
                    <a:pt x="401" y="194"/>
                    <a:pt x="399" y="195"/>
                    <a:pt x="397" y="197"/>
                  </a:cubicBezTo>
                  <a:cubicBezTo>
                    <a:pt x="386" y="213"/>
                    <a:pt x="371" y="224"/>
                    <a:pt x="353" y="230"/>
                  </a:cubicBezTo>
                  <a:cubicBezTo>
                    <a:pt x="344" y="233"/>
                    <a:pt x="335" y="234"/>
                    <a:pt x="326" y="234"/>
                  </a:cubicBezTo>
                  <a:cubicBezTo>
                    <a:pt x="308" y="234"/>
                    <a:pt x="290" y="228"/>
                    <a:pt x="275" y="217"/>
                  </a:cubicBezTo>
                  <a:cubicBezTo>
                    <a:pt x="273" y="216"/>
                    <a:pt x="271" y="216"/>
                    <a:pt x="269" y="216"/>
                  </a:cubicBezTo>
                  <a:cubicBezTo>
                    <a:pt x="267" y="217"/>
                    <a:pt x="265" y="219"/>
                    <a:pt x="264" y="221"/>
                  </a:cubicBezTo>
                  <a:cubicBezTo>
                    <a:pt x="257" y="242"/>
                    <a:pt x="242" y="260"/>
                    <a:pt x="221" y="270"/>
                  </a:cubicBezTo>
                  <a:cubicBezTo>
                    <a:pt x="210" y="274"/>
                    <a:pt x="199" y="277"/>
                    <a:pt x="188" y="277"/>
                  </a:cubicBezTo>
                  <a:cubicBezTo>
                    <a:pt x="172" y="277"/>
                    <a:pt x="157" y="272"/>
                    <a:pt x="144" y="264"/>
                  </a:cubicBezTo>
                  <a:cubicBezTo>
                    <a:pt x="142" y="263"/>
                    <a:pt x="140" y="262"/>
                    <a:pt x="138" y="263"/>
                  </a:cubicBezTo>
                  <a:cubicBezTo>
                    <a:pt x="136" y="264"/>
                    <a:pt x="134" y="265"/>
                    <a:pt x="134" y="267"/>
                  </a:cubicBezTo>
                  <a:cubicBezTo>
                    <a:pt x="129" y="279"/>
                    <a:pt x="118" y="287"/>
                    <a:pt x="106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7" y="263"/>
                    <a:pt x="53" y="242"/>
                    <a:pt x="76" y="233"/>
                  </a:cubicBezTo>
                  <a:cubicBezTo>
                    <a:pt x="79" y="232"/>
                    <a:pt x="81" y="228"/>
                    <a:pt x="80" y="225"/>
                  </a:cubicBezTo>
                  <a:cubicBezTo>
                    <a:pt x="79" y="222"/>
                    <a:pt x="79" y="219"/>
                    <a:pt x="79" y="216"/>
                  </a:cubicBezTo>
                  <a:cubicBezTo>
                    <a:pt x="79" y="197"/>
                    <a:pt x="94" y="182"/>
                    <a:pt x="113" y="182"/>
                  </a:cubicBezTo>
                  <a:cubicBezTo>
                    <a:pt x="118" y="182"/>
                    <a:pt x="122" y="183"/>
                    <a:pt x="127" y="185"/>
                  </a:cubicBezTo>
                  <a:cubicBezTo>
                    <a:pt x="130" y="186"/>
                    <a:pt x="133" y="185"/>
                    <a:pt x="135" y="182"/>
                  </a:cubicBezTo>
                  <a:cubicBezTo>
                    <a:pt x="139" y="177"/>
                    <a:pt x="144" y="172"/>
                    <a:pt x="149" y="167"/>
                  </a:cubicBezTo>
                  <a:cubicBezTo>
                    <a:pt x="152" y="166"/>
                    <a:pt x="153" y="163"/>
                    <a:pt x="152" y="160"/>
                  </a:cubicBezTo>
                  <a:cubicBezTo>
                    <a:pt x="149" y="149"/>
                    <a:pt x="147" y="138"/>
                    <a:pt x="147" y="127"/>
                  </a:cubicBezTo>
                  <a:cubicBezTo>
                    <a:pt x="147" y="64"/>
                    <a:pt x="198" y="14"/>
                    <a:pt x="260" y="14"/>
                  </a:cubicBezTo>
                  <a:cubicBezTo>
                    <a:pt x="298" y="14"/>
                    <a:pt x="333" y="33"/>
                    <a:pt x="354" y="64"/>
                  </a:cubicBezTo>
                  <a:cubicBezTo>
                    <a:pt x="356" y="66"/>
                    <a:pt x="358" y="67"/>
                    <a:pt x="360" y="67"/>
                  </a:cubicBezTo>
                  <a:cubicBezTo>
                    <a:pt x="362" y="68"/>
                    <a:pt x="364" y="67"/>
                    <a:pt x="365" y="65"/>
                  </a:cubicBezTo>
                  <a:cubicBezTo>
                    <a:pt x="380" y="48"/>
                    <a:pt x="401" y="38"/>
                    <a:pt x="423" y="38"/>
                  </a:cubicBezTo>
                  <a:cubicBezTo>
                    <a:pt x="462" y="38"/>
                    <a:pt x="494" y="69"/>
                    <a:pt x="497" y="107"/>
                  </a:cubicBezTo>
                  <a:cubicBezTo>
                    <a:pt x="497" y="110"/>
                    <a:pt x="498" y="112"/>
                    <a:pt x="500" y="113"/>
                  </a:cubicBezTo>
                  <a:cubicBezTo>
                    <a:pt x="502" y="114"/>
                    <a:pt x="505" y="114"/>
                    <a:pt x="507" y="113"/>
                  </a:cubicBezTo>
                  <a:cubicBezTo>
                    <a:pt x="512" y="111"/>
                    <a:pt x="518" y="109"/>
                    <a:pt x="524" y="109"/>
                  </a:cubicBezTo>
                  <a:cubicBezTo>
                    <a:pt x="545" y="109"/>
                    <a:pt x="563" y="127"/>
                    <a:pt x="563" y="149"/>
                  </a:cubicBezTo>
                  <a:cubicBezTo>
                    <a:pt x="563" y="174"/>
                    <a:pt x="541" y="193"/>
                    <a:pt x="515" y="18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5" name="Groupe 284"/>
          <p:cNvGrpSpPr/>
          <p:nvPr/>
        </p:nvGrpSpPr>
        <p:grpSpPr>
          <a:xfrm>
            <a:off x="8641586" y="3058912"/>
            <a:ext cx="252000" cy="252000"/>
            <a:chOff x="8183793" y="1498714"/>
            <a:chExt cx="1097280" cy="1097280"/>
          </a:xfrm>
        </p:grpSpPr>
        <p:sp>
          <p:nvSpPr>
            <p:cNvPr id="286" name="Oval 14"/>
            <p:cNvSpPr>
              <a:spLocks noChangeArrowheads="1"/>
            </p:cNvSpPr>
            <p:nvPr/>
          </p:nvSpPr>
          <p:spPr bwMode="auto">
            <a:xfrm>
              <a:off x="8183793" y="1498714"/>
              <a:ext cx="1097280" cy="109728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Freeform 33"/>
            <p:cNvSpPr>
              <a:spLocks noEditPoints="1"/>
            </p:cNvSpPr>
            <p:nvPr/>
          </p:nvSpPr>
          <p:spPr bwMode="auto">
            <a:xfrm>
              <a:off x="8434625" y="1689678"/>
              <a:ext cx="595616" cy="715351"/>
            </a:xfrm>
            <a:custGeom>
              <a:avLst/>
              <a:gdLst>
                <a:gd name="T0" fmla="*/ 319 w 577"/>
                <a:gd name="T1" fmla="*/ 583 h 693"/>
                <a:gd name="T2" fmla="*/ 242 w 577"/>
                <a:gd name="T3" fmla="*/ 444 h 693"/>
                <a:gd name="T4" fmla="*/ 242 w 577"/>
                <a:gd name="T5" fmla="*/ 590 h 693"/>
                <a:gd name="T6" fmla="*/ 305 w 577"/>
                <a:gd name="T7" fmla="*/ 576 h 693"/>
                <a:gd name="T8" fmla="*/ 361 w 577"/>
                <a:gd name="T9" fmla="*/ 590 h 693"/>
                <a:gd name="T10" fmla="*/ 439 w 577"/>
                <a:gd name="T11" fmla="*/ 451 h 693"/>
                <a:gd name="T12" fmla="*/ 354 w 577"/>
                <a:gd name="T13" fmla="*/ 451 h 693"/>
                <a:gd name="T14" fmla="*/ 368 w 577"/>
                <a:gd name="T15" fmla="*/ 458 h 693"/>
                <a:gd name="T16" fmla="*/ 368 w 577"/>
                <a:gd name="T17" fmla="*/ 576 h 693"/>
                <a:gd name="T18" fmla="*/ 193 w 577"/>
                <a:gd name="T19" fmla="*/ 590 h 693"/>
                <a:gd name="T20" fmla="*/ 193 w 577"/>
                <a:gd name="T21" fmla="*/ 444 h 693"/>
                <a:gd name="T22" fmla="*/ 117 w 577"/>
                <a:gd name="T23" fmla="*/ 583 h 693"/>
                <a:gd name="T24" fmla="*/ 186 w 577"/>
                <a:gd name="T25" fmla="*/ 458 h 693"/>
                <a:gd name="T26" fmla="*/ 131 w 577"/>
                <a:gd name="T27" fmla="*/ 458 h 693"/>
                <a:gd name="T28" fmla="*/ 423 w 577"/>
                <a:gd name="T29" fmla="*/ 24 h 693"/>
                <a:gd name="T30" fmla="*/ 133 w 577"/>
                <a:gd name="T31" fmla="*/ 127 h 693"/>
                <a:gd name="T32" fmla="*/ 113 w 577"/>
                <a:gd name="T33" fmla="*/ 168 h 693"/>
                <a:gd name="T34" fmla="*/ 20 w 577"/>
                <a:gd name="T35" fmla="*/ 287 h 693"/>
                <a:gd name="T36" fmla="*/ 0 w 577"/>
                <a:gd name="T37" fmla="*/ 676 h 693"/>
                <a:gd name="T38" fmla="*/ 489 w 577"/>
                <a:gd name="T39" fmla="*/ 676 h 693"/>
                <a:gd name="T40" fmla="*/ 131 w 577"/>
                <a:gd name="T41" fmla="*/ 388 h 693"/>
                <a:gd name="T42" fmla="*/ 143 w 577"/>
                <a:gd name="T43" fmla="*/ 280 h 693"/>
                <a:gd name="T44" fmla="*/ 274 w 577"/>
                <a:gd name="T45" fmla="*/ 234 h 693"/>
                <a:gd name="T46" fmla="*/ 456 w 577"/>
                <a:gd name="T47" fmla="*/ 234 h 693"/>
                <a:gd name="T48" fmla="*/ 524 w 577"/>
                <a:gd name="T49" fmla="*/ 95 h 693"/>
                <a:gd name="T50" fmla="*/ 117 w 577"/>
                <a:gd name="T51" fmla="*/ 395 h 693"/>
                <a:gd name="T52" fmla="*/ 475 w 577"/>
                <a:gd name="T53" fmla="*/ 405 h 693"/>
                <a:gd name="T54" fmla="*/ 17 w 577"/>
                <a:gd name="T55" fmla="*/ 679 h 693"/>
                <a:gd name="T56" fmla="*/ 17 w 577"/>
                <a:gd name="T57" fmla="*/ 301 h 693"/>
                <a:gd name="T58" fmla="*/ 114 w 577"/>
                <a:gd name="T59" fmla="*/ 301 h 693"/>
                <a:gd name="T60" fmla="*/ 456 w 577"/>
                <a:gd name="T61" fmla="*/ 220 h 693"/>
                <a:gd name="T62" fmla="*/ 397 w 577"/>
                <a:gd name="T63" fmla="*/ 197 h 693"/>
                <a:gd name="T64" fmla="*/ 275 w 577"/>
                <a:gd name="T65" fmla="*/ 217 h 693"/>
                <a:gd name="T66" fmla="*/ 221 w 577"/>
                <a:gd name="T67" fmla="*/ 270 h 693"/>
                <a:gd name="T68" fmla="*/ 138 w 577"/>
                <a:gd name="T69" fmla="*/ 263 h 693"/>
                <a:gd name="T70" fmla="*/ 34 w 577"/>
                <a:gd name="T71" fmla="*/ 287 h 693"/>
                <a:gd name="T72" fmla="*/ 79 w 577"/>
                <a:gd name="T73" fmla="*/ 216 h 693"/>
                <a:gd name="T74" fmla="*/ 135 w 577"/>
                <a:gd name="T75" fmla="*/ 182 h 693"/>
                <a:gd name="T76" fmla="*/ 147 w 577"/>
                <a:gd name="T77" fmla="*/ 127 h 693"/>
                <a:gd name="T78" fmla="*/ 360 w 577"/>
                <a:gd name="T79" fmla="*/ 67 h 693"/>
                <a:gd name="T80" fmla="*/ 497 w 577"/>
                <a:gd name="T81" fmla="*/ 107 h 693"/>
                <a:gd name="T82" fmla="*/ 524 w 577"/>
                <a:gd name="T83" fmla="*/ 109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7" h="693">
                  <a:moveTo>
                    <a:pt x="242" y="590"/>
                  </a:moveTo>
                  <a:cubicBezTo>
                    <a:pt x="312" y="590"/>
                    <a:pt x="312" y="590"/>
                    <a:pt x="312" y="590"/>
                  </a:cubicBezTo>
                  <a:cubicBezTo>
                    <a:pt x="316" y="590"/>
                    <a:pt x="319" y="587"/>
                    <a:pt x="319" y="583"/>
                  </a:cubicBezTo>
                  <a:cubicBezTo>
                    <a:pt x="319" y="451"/>
                    <a:pt x="319" y="451"/>
                    <a:pt x="319" y="451"/>
                  </a:cubicBezTo>
                  <a:cubicBezTo>
                    <a:pt x="319" y="447"/>
                    <a:pt x="316" y="444"/>
                    <a:pt x="312" y="444"/>
                  </a:cubicBezTo>
                  <a:cubicBezTo>
                    <a:pt x="242" y="444"/>
                    <a:pt x="242" y="444"/>
                    <a:pt x="242" y="444"/>
                  </a:cubicBezTo>
                  <a:cubicBezTo>
                    <a:pt x="238" y="444"/>
                    <a:pt x="235" y="447"/>
                    <a:pt x="235" y="451"/>
                  </a:cubicBezTo>
                  <a:cubicBezTo>
                    <a:pt x="235" y="583"/>
                    <a:pt x="235" y="583"/>
                    <a:pt x="235" y="583"/>
                  </a:cubicBezTo>
                  <a:cubicBezTo>
                    <a:pt x="235" y="587"/>
                    <a:pt x="238" y="590"/>
                    <a:pt x="242" y="590"/>
                  </a:cubicBezTo>
                  <a:close/>
                  <a:moveTo>
                    <a:pt x="249" y="458"/>
                  </a:moveTo>
                  <a:cubicBezTo>
                    <a:pt x="305" y="458"/>
                    <a:pt x="305" y="458"/>
                    <a:pt x="305" y="458"/>
                  </a:cubicBezTo>
                  <a:cubicBezTo>
                    <a:pt x="305" y="576"/>
                    <a:pt x="305" y="576"/>
                    <a:pt x="305" y="576"/>
                  </a:cubicBezTo>
                  <a:cubicBezTo>
                    <a:pt x="249" y="576"/>
                    <a:pt x="249" y="576"/>
                    <a:pt x="249" y="576"/>
                  </a:cubicBezTo>
                  <a:lnTo>
                    <a:pt x="249" y="458"/>
                  </a:lnTo>
                  <a:close/>
                  <a:moveTo>
                    <a:pt x="361" y="590"/>
                  </a:moveTo>
                  <a:cubicBezTo>
                    <a:pt x="432" y="590"/>
                    <a:pt x="432" y="590"/>
                    <a:pt x="432" y="590"/>
                  </a:cubicBezTo>
                  <a:cubicBezTo>
                    <a:pt x="436" y="590"/>
                    <a:pt x="439" y="587"/>
                    <a:pt x="439" y="583"/>
                  </a:cubicBezTo>
                  <a:cubicBezTo>
                    <a:pt x="439" y="451"/>
                    <a:pt x="439" y="451"/>
                    <a:pt x="439" y="451"/>
                  </a:cubicBezTo>
                  <a:cubicBezTo>
                    <a:pt x="439" y="447"/>
                    <a:pt x="436" y="444"/>
                    <a:pt x="432" y="444"/>
                  </a:cubicBezTo>
                  <a:cubicBezTo>
                    <a:pt x="361" y="444"/>
                    <a:pt x="361" y="444"/>
                    <a:pt x="361" y="444"/>
                  </a:cubicBezTo>
                  <a:cubicBezTo>
                    <a:pt x="358" y="444"/>
                    <a:pt x="354" y="447"/>
                    <a:pt x="354" y="451"/>
                  </a:cubicBezTo>
                  <a:cubicBezTo>
                    <a:pt x="354" y="583"/>
                    <a:pt x="354" y="583"/>
                    <a:pt x="354" y="583"/>
                  </a:cubicBezTo>
                  <a:cubicBezTo>
                    <a:pt x="354" y="587"/>
                    <a:pt x="358" y="590"/>
                    <a:pt x="361" y="590"/>
                  </a:cubicBezTo>
                  <a:close/>
                  <a:moveTo>
                    <a:pt x="368" y="458"/>
                  </a:moveTo>
                  <a:cubicBezTo>
                    <a:pt x="425" y="458"/>
                    <a:pt x="425" y="458"/>
                    <a:pt x="425" y="458"/>
                  </a:cubicBezTo>
                  <a:cubicBezTo>
                    <a:pt x="425" y="576"/>
                    <a:pt x="425" y="576"/>
                    <a:pt x="425" y="576"/>
                  </a:cubicBezTo>
                  <a:cubicBezTo>
                    <a:pt x="368" y="576"/>
                    <a:pt x="368" y="576"/>
                    <a:pt x="368" y="576"/>
                  </a:cubicBezTo>
                  <a:lnTo>
                    <a:pt x="368" y="458"/>
                  </a:lnTo>
                  <a:close/>
                  <a:moveTo>
                    <a:pt x="124" y="590"/>
                  </a:moveTo>
                  <a:cubicBezTo>
                    <a:pt x="193" y="590"/>
                    <a:pt x="193" y="590"/>
                    <a:pt x="193" y="590"/>
                  </a:cubicBezTo>
                  <a:cubicBezTo>
                    <a:pt x="197" y="590"/>
                    <a:pt x="200" y="587"/>
                    <a:pt x="200" y="583"/>
                  </a:cubicBezTo>
                  <a:cubicBezTo>
                    <a:pt x="200" y="451"/>
                    <a:pt x="200" y="451"/>
                    <a:pt x="200" y="451"/>
                  </a:cubicBezTo>
                  <a:cubicBezTo>
                    <a:pt x="200" y="447"/>
                    <a:pt x="197" y="444"/>
                    <a:pt x="193" y="444"/>
                  </a:cubicBezTo>
                  <a:cubicBezTo>
                    <a:pt x="124" y="444"/>
                    <a:pt x="124" y="444"/>
                    <a:pt x="124" y="444"/>
                  </a:cubicBezTo>
                  <a:cubicBezTo>
                    <a:pt x="120" y="444"/>
                    <a:pt x="117" y="447"/>
                    <a:pt x="117" y="451"/>
                  </a:cubicBezTo>
                  <a:cubicBezTo>
                    <a:pt x="117" y="583"/>
                    <a:pt x="117" y="583"/>
                    <a:pt x="117" y="583"/>
                  </a:cubicBezTo>
                  <a:cubicBezTo>
                    <a:pt x="117" y="587"/>
                    <a:pt x="120" y="590"/>
                    <a:pt x="124" y="590"/>
                  </a:cubicBezTo>
                  <a:close/>
                  <a:moveTo>
                    <a:pt x="131" y="458"/>
                  </a:moveTo>
                  <a:cubicBezTo>
                    <a:pt x="186" y="458"/>
                    <a:pt x="186" y="458"/>
                    <a:pt x="186" y="458"/>
                  </a:cubicBezTo>
                  <a:cubicBezTo>
                    <a:pt x="186" y="576"/>
                    <a:pt x="186" y="576"/>
                    <a:pt x="186" y="576"/>
                  </a:cubicBezTo>
                  <a:cubicBezTo>
                    <a:pt x="131" y="576"/>
                    <a:pt x="131" y="576"/>
                    <a:pt x="131" y="576"/>
                  </a:cubicBezTo>
                  <a:lnTo>
                    <a:pt x="131" y="458"/>
                  </a:lnTo>
                  <a:close/>
                  <a:moveTo>
                    <a:pt x="524" y="95"/>
                  </a:moveTo>
                  <a:cubicBezTo>
                    <a:pt x="519" y="95"/>
                    <a:pt x="514" y="96"/>
                    <a:pt x="510" y="97"/>
                  </a:cubicBezTo>
                  <a:cubicBezTo>
                    <a:pt x="502" y="56"/>
                    <a:pt x="466" y="24"/>
                    <a:pt x="423" y="24"/>
                  </a:cubicBezTo>
                  <a:cubicBezTo>
                    <a:pt x="399" y="24"/>
                    <a:pt x="377" y="33"/>
                    <a:pt x="361" y="49"/>
                  </a:cubicBezTo>
                  <a:cubicBezTo>
                    <a:pt x="337" y="18"/>
                    <a:pt x="300" y="0"/>
                    <a:pt x="260" y="0"/>
                  </a:cubicBezTo>
                  <a:cubicBezTo>
                    <a:pt x="190" y="0"/>
                    <a:pt x="133" y="57"/>
                    <a:pt x="133" y="127"/>
                  </a:cubicBezTo>
                  <a:cubicBezTo>
                    <a:pt x="133" y="138"/>
                    <a:pt x="134" y="149"/>
                    <a:pt x="137" y="159"/>
                  </a:cubicBezTo>
                  <a:cubicBezTo>
                    <a:pt x="133" y="162"/>
                    <a:pt x="130" y="166"/>
                    <a:pt x="127" y="170"/>
                  </a:cubicBezTo>
                  <a:cubicBezTo>
                    <a:pt x="122" y="169"/>
                    <a:pt x="118" y="168"/>
                    <a:pt x="113" y="168"/>
                  </a:cubicBezTo>
                  <a:cubicBezTo>
                    <a:pt x="86" y="168"/>
                    <a:pt x="65" y="189"/>
                    <a:pt x="65" y="216"/>
                  </a:cubicBezTo>
                  <a:cubicBezTo>
                    <a:pt x="65" y="218"/>
                    <a:pt x="65" y="220"/>
                    <a:pt x="66" y="222"/>
                  </a:cubicBezTo>
                  <a:cubicBezTo>
                    <a:pt x="40" y="234"/>
                    <a:pt x="23" y="259"/>
                    <a:pt x="20" y="287"/>
                  </a:cubicBezTo>
                  <a:cubicBezTo>
                    <a:pt x="17" y="287"/>
                    <a:pt x="17" y="287"/>
                    <a:pt x="17" y="287"/>
                  </a:cubicBezTo>
                  <a:cubicBezTo>
                    <a:pt x="8" y="287"/>
                    <a:pt x="0" y="295"/>
                    <a:pt x="0" y="304"/>
                  </a:cubicBezTo>
                  <a:cubicBezTo>
                    <a:pt x="0" y="676"/>
                    <a:pt x="0" y="676"/>
                    <a:pt x="0" y="676"/>
                  </a:cubicBezTo>
                  <a:cubicBezTo>
                    <a:pt x="0" y="685"/>
                    <a:pt x="8" y="693"/>
                    <a:pt x="17" y="693"/>
                  </a:cubicBezTo>
                  <a:cubicBezTo>
                    <a:pt x="472" y="693"/>
                    <a:pt x="472" y="693"/>
                    <a:pt x="472" y="693"/>
                  </a:cubicBezTo>
                  <a:cubicBezTo>
                    <a:pt x="482" y="693"/>
                    <a:pt x="489" y="685"/>
                    <a:pt x="489" y="676"/>
                  </a:cubicBezTo>
                  <a:cubicBezTo>
                    <a:pt x="489" y="405"/>
                    <a:pt x="489" y="405"/>
                    <a:pt x="489" y="405"/>
                  </a:cubicBezTo>
                  <a:cubicBezTo>
                    <a:pt x="489" y="396"/>
                    <a:pt x="482" y="388"/>
                    <a:pt x="472" y="388"/>
                  </a:cubicBezTo>
                  <a:cubicBezTo>
                    <a:pt x="131" y="388"/>
                    <a:pt x="131" y="388"/>
                    <a:pt x="131" y="388"/>
                  </a:cubicBezTo>
                  <a:cubicBezTo>
                    <a:pt x="131" y="304"/>
                    <a:pt x="131" y="304"/>
                    <a:pt x="131" y="304"/>
                  </a:cubicBezTo>
                  <a:cubicBezTo>
                    <a:pt x="131" y="301"/>
                    <a:pt x="130" y="297"/>
                    <a:pt x="128" y="295"/>
                  </a:cubicBezTo>
                  <a:cubicBezTo>
                    <a:pt x="134" y="291"/>
                    <a:pt x="139" y="286"/>
                    <a:pt x="143" y="280"/>
                  </a:cubicBezTo>
                  <a:cubicBezTo>
                    <a:pt x="157" y="287"/>
                    <a:pt x="172" y="291"/>
                    <a:pt x="188" y="291"/>
                  </a:cubicBezTo>
                  <a:cubicBezTo>
                    <a:pt x="201" y="291"/>
                    <a:pt x="214" y="288"/>
                    <a:pt x="227" y="282"/>
                  </a:cubicBezTo>
                  <a:cubicBezTo>
                    <a:pt x="248" y="273"/>
                    <a:pt x="265" y="255"/>
                    <a:pt x="274" y="234"/>
                  </a:cubicBezTo>
                  <a:cubicBezTo>
                    <a:pt x="299" y="248"/>
                    <a:pt x="329" y="252"/>
                    <a:pt x="357" y="244"/>
                  </a:cubicBezTo>
                  <a:cubicBezTo>
                    <a:pt x="375" y="238"/>
                    <a:pt x="391" y="227"/>
                    <a:pt x="404" y="212"/>
                  </a:cubicBezTo>
                  <a:cubicBezTo>
                    <a:pt x="418" y="226"/>
                    <a:pt x="436" y="234"/>
                    <a:pt x="456" y="234"/>
                  </a:cubicBezTo>
                  <a:cubicBezTo>
                    <a:pt x="480" y="234"/>
                    <a:pt x="503" y="222"/>
                    <a:pt x="517" y="202"/>
                  </a:cubicBezTo>
                  <a:cubicBezTo>
                    <a:pt x="549" y="206"/>
                    <a:pt x="577" y="181"/>
                    <a:pt x="577" y="149"/>
                  </a:cubicBezTo>
                  <a:cubicBezTo>
                    <a:pt x="577" y="119"/>
                    <a:pt x="553" y="95"/>
                    <a:pt x="524" y="95"/>
                  </a:cubicBezTo>
                  <a:close/>
                  <a:moveTo>
                    <a:pt x="114" y="301"/>
                  </a:moveTo>
                  <a:cubicBezTo>
                    <a:pt x="115" y="301"/>
                    <a:pt x="117" y="302"/>
                    <a:pt x="117" y="304"/>
                  </a:cubicBezTo>
                  <a:cubicBezTo>
                    <a:pt x="117" y="395"/>
                    <a:pt x="117" y="395"/>
                    <a:pt x="117" y="395"/>
                  </a:cubicBezTo>
                  <a:cubicBezTo>
                    <a:pt x="117" y="399"/>
                    <a:pt x="120" y="402"/>
                    <a:pt x="124" y="402"/>
                  </a:cubicBezTo>
                  <a:cubicBezTo>
                    <a:pt x="472" y="402"/>
                    <a:pt x="472" y="402"/>
                    <a:pt x="472" y="402"/>
                  </a:cubicBezTo>
                  <a:cubicBezTo>
                    <a:pt x="474" y="402"/>
                    <a:pt x="475" y="403"/>
                    <a:pt x="475" y="405"/>
                  </a:cubicBezTo>
                  <a:cubicBezTo>
                    <a:pt x="475" y="676"/>
                    <a:pt x="475" y="676"/>
                    <a:pt x="475" y="676"/>
                  </a:cubicBezTo>
                  <a:cubicBezTo>
                    <a:pt x="475" y="678"/>
                    <a:pt x="474" y="679"/>
                    <a:pt x="472" y="679"/>
                  </a:cubicBezTo>
                  <a:cubicBezTo>
                    <a:pt x="17" y="679"/>
                    <a:pt x="17" y="679"/>
                    <a:pt x="17" y="679"/>
                  </a:cubicBezTo>
                  <a:cubicBezTo>
                    <a:pt x="15" y="679"/>
                    <a:pt x="14" y="678"/>
                    <a:pt x="14" y="676"/>
                  </a:cubicBezTo>
                  <a:cubicBezTo>
                    <a:pt x="14" y="304"/>
                    <a:pt x="14" y="304"/>
                    <a:pt x="14" y="304"/>
                  </a:cubicBezTo>
                  <a:cubicBezTo>
                    <a:pt x="14" y="302"/>
                    <a:pt x="15" y="301"/>
                    <a:pt x="17" y="301"/>
                  </a:cubicBezTo>
                  <a:cubicBezTo>
                    <a:pt x="27" y="301"/>
                    <a:pt x="27" y="301"/>
                    <a:pt x="27" y="301"/>
                  </a:cubicBezTo>
                  <a:cubicBezTo>
                    <a:pt x="106" y="301"/>
                    <a:pt x="106" y="301"/>
                    <a:pt x="106" y="301"/>
                  </a:cubicBezTo>
                  <a:lnTo>
                    <a:pt x="114" y="301"/>
                  </a:lnTo>
                  <a:close/>
                  <a:moveTo>
                    <a:pt x="515" y="188"/>
                  </a:moveTo>
                  <a:cubicBezTo>
                    <a:pt x="512" y="187"/>
                    <a:pt x="509" y="188"/>
                    <a:pt x="507" y="191"/>
                  </a:cubicBezTo>
                  <a:cubicBezTo>
                    <a:pt x="496" y="209"/>
                    <a:pt x="477" y="220"/>
                    <a:pt x="456" y="220"/>
                  </a:cubicBezTo>
                  <a:cubicBezTo>
                    <a:pt x="437" y="220"/>
                    <a:pt x="420" y="211"/>
                    <a:pt x="409" y="197"/>
                  </a:cubicBezTo>
                  <a:cubicBezTo>
                    <a:pt x="407" y="195"/>
                    <a:pt x="405" y="194"/>
                    <a:pt x="403" y="194"/>
                  </a:cubicBezTo>
                  <a:cubicBezTo>
                    <a:pt x="401" y="194"/>
                    <a:pt x="399" y="195"/>
                    <a:pt x="397" y="197"/>
                  </a:cubicBezTo>
                  <a:cubicBezTo>
                    <a:pt x="386" y="213"/>
                    <a:pt x="371" y="224"/>
                    <a:pt x="353" y="230"/>
                  </a:cubicBezTo>
                  <a:cubicBezTo>
                    <a:pt x="344" y="233"/>
                    <a:pt x="335" y="234"/>
                    <a:pt x="326" y="234"/>
                  </a:cubicBezTo>
                  <a:cubicBezTo>
                    <a:pt x="308" y="234"/>
                    <a:pt x="290" y="228"/>
                    <a:pt x="275" y="217"/>
                  </a:cubicBezTo>
                  <a:cubicBezTo>
                    <a:pt x="273" y="216"/>
                    <a:pt x="271" y="216"/>
                    <a:pt x="269" y="216"/>
                  </a:cubicBezTo>
                  <a:cubicBezTo>
                    <a:pt x="267" y="217"/>
                    <a:pt x="265" y="219"/>
                    <a:pt x="264" y="221"/>
                  </a:cubicBezTo>
                  <a:cubicBezTo>
                    <a:pt x="257" y="242"/>
                    <a:pt x="242" y="260"/>
                    <a:pt x="221" y="270"/>
                  </a:cubicBezTo>
                  <a:cubicBezTo>
                    <a:pt x="210" y="274"/>
                    <a:pt x="199" y="277"/>
                    <a:pt x="188" y="277"/>
                  </a:cubicBezTo>
                  <a:cubicBezTo>
                    <a:pt x="172" y="277"/>
                    <a:pt x="157" y="272"/>
                    <a:pt x="144" y="264"/>
                  </a:cubicBezTo>
                  <a:cubicBezTo>
                    <a:pt x="142" y="263"/>
                    <a:pt x="140" y="262"/>
                    <a:pt x="138" y="263"/>
                  </a:cubicBezTo>
                  <a:cubicBezTo>
                    <a:pt x="136" y="264"/>
                    <a:pt x="134" y="265"/>
                    <a:pt x="134" y="267"/>
                  </a:cubicBezTo>
                  <a:cubicBezTo>
                    <a:pt x="129" y="279"/>
                    <a:pt x="118" y="287"/>
                    <a:pt x="106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7" y="263"/>
                    <a:pt x="53" y="242"/>
                    <a:pt x="76" y="233"/>
                  </a:cubicBezTo>
                  <a:cubicBezTo>
                    <a:pt x="79" y="232"/>
                    <a:pt x="81" y="228"/>
                    <a:pt x="80" y="225"/>
                  </a:cubicBezTo>
                  <a:cubicBezTo>
                    <a:pt x="79" y="222"/>
                    <a:pt x="79" y="219"/>
                    <a:pt x="79" y="216"/>
                  </a:cubicBezTo>
                  <a:cubicBezTo>
                    <a:pt x="79" y="197"/>
                    <a:pt x="94" y="182"/>
                    <a:pt x="113" y="182"/>
                  </a:cubicBezTo>
                  <a:cubicBezTo>
                    <a:pt x="118" y="182"/>
                    <a:pt x="122" y="183"/>
                    <a:pt x="127" y="185"/>
                  </a:cubicBezTo>
                  <a:cubicBezTo>
                    <a:pt x="130" y="186"/>
                    <a:pt x="133" y="185"/>
                    <a:pt x="135" y="182"/>
                  </a:cubicBezTo>
                  <a:cubicBezTo>
                    <a:pt x="139" y="177"/>
                    <a:pt x="144" y="172"/>
                    <a:pt x="149" y="167"/>
                  </a:cubicBezTo>
                  <a:cubicBezTo>
                    <a:pt x="152" y="166"/>
                    <a:pt x="153" y="163"/>
                    <a:pt x="152" y="160"/>
                  </a:cubicBezTo>
                  <a:cubicBezTo>
                    <a:pt x="149" y="149"/>
                    <a:pt x="147" y="138"/>
                    <a:pt x="147" y="127"/>
                  </a:cubicBezTo>
                  <a:cubicBezTo>
                    <a:pt x="147" y="64"/>
                    <a:pt x="198" y="14"/>
                    <a:pt x="260" y="14"/>
                  </a:cubicBezTo>
                  <a:cubicBezTo>
                    <a:pt x="298" y="14"/>
                    <a:pt x="333" y="33"/>
                    <a:pt x="354" y="64"/>
                  </a:cubicBezTo>
                  <a:cubicBezTo>
                    <a:pt x="356" y="66"/>
                    <a:pt x="358" y="67"/>
                    <a:pt x="360" y="67"/>
                  </a:cubicBezTo>
                  <a:cubicBezTo>
                    <a:pt x="362" y="68"/>
                    <a:pt x="364" y="67"/>
                    <a:pt x="365" y="65"/>
                  </a:cubicBezTo>
                  <a:cubicBezTo>
                    <a:pt x="380" y="48"/>
                    <a:pt x="401" y="38"/>
                    <a:pt x="423" y="38"/>
                  </a:cubicBezTo>
                  <a:cubicBezTo>
                    <a:pt x="462" y="38"/>
                    <a:pt x="494" y="69"/>
                    <a:pt x="497" y="107"/>
                  </a:cubicBezTo>
                  <a:cubicBezTo>
                    <a:pt x="497" y="110"/>
                    <a:pt x="498" y="112"/>
                    <a:pt x="500" y="113"/>
                  </a:cubicBezTo>
                  <a:cubicBezTo>
                    <a:pt x="502" y="114"/>
                    <a:pt x="505" y="114"/>
                    <a:pt x="507" y="113"/>
                  </a:cubicBezTo>
                  <a:cubicBezTo>
                    <a:pt x="512" y="111"/>
                    <a:pt x="518" y="109"/>
                    <a:pt x="524" y="109"/>
                  </a:cubicBezTo>
                  <a:cubicBezTo>
                    <a:pt x="545" y="109"/>
                    <a:pt x="563" y="127"/>
                    <a:pt x="563" y="149"/>
                  </a:cubicBezTo>
                  <a:cubicBezTo>
                    <a:pt x="563" y="174"/>
                    <a:pt x="541" y="193"/>
                    <a:pt x="515" y="18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8" name="Groupe 287"/>
          <p:cNvGrpSpPr/>
          <p:nvPr/>
        </p:nvGrpSpPr>
        <p:grpSpPr>
          <a:xfrm>
            <a:off x="5728187" y="3700768"/>
            <a:ext cx="252000" cy="252000"/>
            <a:chOff x="6460135" y="3059188"/>
            <a:chExt cx="1097280" cy="1097280"/>
          </a:xfrm>
        </p:grpSpPr>
        <p:sp>
          <p:nvSpPr>
            <p:cNvPr id="289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1" name="Groupe 290"/>
          <p:cNvGrpSpPr/>
          <p:nvPr/>
        </p:nvGrpSpPr>
        <p:grpSpPr>
          <a:xfrm>
            <a:off x="7692146" y="4021934"/>
            <a:ext cx="252000" cy="252000"/>
            <a:chOff x="4736477" y="1498714"/>
            <a:chExt cx="1097280" cy="1097280"/>
          </a:xfrm>
        </p:grpSpPr>
        <p:sp>
          <p:nvSpPr>
            <p:cNvPr id="292" name="Oval 8"/>
            <p:cNvSpPr>
              <a:spLocks noChangeArrowheads="1"/>
            </p:cNvSpPr>
            <p:nvPr/>
          </p:nvSpPr>
          <p:spPr bwMode="auto">
            <a:xfrm>
              <a:off x="4736477" y="1498714"/>
              <a:ext cx="1097280" cy="1097280"/>
            </a:xfrm>
            <a:prstGeom prst="ellipse">
              <a:avLst/>
            </a:prstGeom>
            <a:solidFill>
              <a:srgbClr val="ADD0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Freeform 17"/>
            <p:cNvSpPr>
              <a:spLocks noEditPoints="1"/>
            </p:cNvSpPr>
            <p:nvPr/>
          </p:nvSpPr>
          <p:spPr bwMode="auto">
            <a:xfrm>
              <a:off x="4893356" y="1780135"/>
              <a:ext cx="782211" cy="534875"/>
            </a:xfrm>
            <a:custGeom>
              <a:avLst/>
              <a:gdLst>
                <a:gd name="T0" fmla="*/ 605 w 758"/>
                <a:gd name="T1" fmla="*/ 489 h 518"/>
                <a:gd name="T2" fmla="*/ 528 w 758"/>
                <a:gd name="T3" fmla="*/ 504 h 518"/>
                <a:gd name="T4" fmla="*/ 450 w 758"/>
                <a:gd name="T5" fmla="*/ 489 h 518"/>
                <a:gd name="T6" fmla="*/ 308 w 758"/>
                <a:gd name="T7" fmla="*/ 489 h 518"/>
                <a:gd name="T8" fmla="*/ 231 w 758"/>
                <a:gd name="T9" fmla="*/ 504 h 518"/>
                <a:gd name="T10" fmla="*/ 153 w 758"/>
                <a:gd name="T11" fmla="*/ 489 h 518"/>
                <a:gd name="T12" fmla="*/ 75 w 758"/>
                <a:gd name="T13" fmla="*/ 511 h 518"/>
                <a:gd name="T14" fmla="*/ 156 w 758"/>
                <a:gd name="T15" fmla="*/ 503 h 518"/>
                <a:gd name="T16" fmla="*/ 305 w 758"/>
                <a:gd name="T17" fmla="*/ 503 h 518"/>
                <a:gd name="T18" fmla="*/ 453 w 758"/>
                <a:gd name="T19" fmla="*/ 503 h 518"/>
                <a:gd name="T20" fmla="*/ 602 w 758"/>
                <a:gd name="T21" fmla="*/ 503 h 518"/>
                <a:gd name="T22" fmla="*/ 683 w 758"/>
                <a:gd name="T23" fmla="*/ 511 h 518"/>
                <a:gd name="T24" fmla="*/ 756 w 758"/>
                <a:gd name="T25" fmla="*/ 424 h 518"/>
                <a:gd name="T26" fmla="*/ 676 w 758"/>
                <a:gd name="T27" fmla="*/ 449 h 518"/>
                <a:gd name="T28" fmla="*/ 600 w 758"/>
                <a:gd name="T29" fmla="*/ 423 h 518"/>
                <a:gd name="T30" fmla="*/ 704 w 758"/>
                <a:gd name="T31" fmla="*/ 177 h 518"/>
                <a:gd name="T32" fmla="*/ 483 w 758"/>
                <a:gd name="T33" fmla="*/ 168 h 518"/>
                <a:gd name="T34" fmla="*/ 422 w 758"/>
                <a:gd name="T35" fmla="*/ 242 h 518"/>
                <a:gd name="T36" fmla="*/ 228 w 758"/>
                <a:gd name="T37" fmla="*/ 172 h 518"/>
                <a:gd name="T38" fmla="*/ 259 w 758"/>
                <a:gd name="T39" fmla="*/ 167 h 518"/>
                <a:gd name="T40" fmla="*/ 279 w 758"/>
                <a:gd name="T41" fmla="*/ 68 h 518"/>
                <a:gd name="T42" fmla="*/ 226 w 758"/>
                <a:gd name="T43" fmla="*/ 65 h 518"/>
                <a:gd name="T44" fmla="*/ 219 w 758"/>
                <a:gd name="T45" fmla="*/ 0 h 518"/>
                <a:gd name="T46" fmla="*/ 212 w 758"/>
                <a:gd name="T47" fmla="*/ 65 h 518"/>
                <a:gd name="T48" fmla="*/ 65 w 758"/>
                <a:gd name="T49" fmla="*/ 72 h 518"/>
                <a:gd name="T50" fmla="*/ 72 w 758"/>
                <a:gd name="T51" fmla="*/ 176 h 518"/>
                <a:gd name="T52" fmla="*/ 86 w 758"/>
                <a:gd name="T53" fmla="*/ 242 h 518"/>
                <a:gd name="T54" fmla="*/ 24 w 758"/>
                <a:gd name="T55" fmla="*/ 255 h 518"/>
                <a:gd name="T56" fmla="*/ 96 w 758"/>
                <a:gd name="T57" fmla="*/ 448 h 518"/>
                <a:gd name="T58" fmla="*/ 13 w 758"/>
                <a:gd name="T59" fmla="*/ 424 h 518"/>
                <a:gd name="T60" fmla="*/ 3 w 758"/>
                <a:gd name="T61" fmla="*/ 434 h 518"/>
                <a:gd name="T62" fmla="*/ 114 w 758"/>
                <a:gd name="T63" fmla="*/ 459 h 518"/>
                <a:gd name="T64" fmla="*/ 156 w 758"/>
                <a:gd name="T65" fmla="*/ 439 h 518"/>
                <a:gd name="T66" fmla="*/ 305 w 758"/>
                <a:gd name="T67" fmla="*/ 439 h 518"/>
                <a:gd name="T68" fmla="*/ 453 w 758"/>
                <a:gd name="T69" fmla="*/ 439 h 518"/>
                <a:gd name="T70" fmla="*/ 602 w 758"/>
                <a:gd name="T71" fmla="*/ 439 h 518"/>
                <a:gd name="T72" fmla="*/ 755 w 758"/>
                <a:gd name="T73" fmla="*/ 434 h 518"/>
                <a:gd name="T74" fmla="*/ 79 w 758"/>
                <a:gd name="T75" fmla="*/ 162 h 518"/>
                <a:gd name="T76" fmla="*/ 265 w 758"/>
                <a:gd name="T77" fmla="*/ 79 h 518"/>
                <a:gd name="T78" fmla="*/ 221 w 758"/>
                <a:gd name="T79" fmla="*/ 158 h 518"/>
                <a:gd name="T80" fmla="*/ 214 w 758"/>
                <a:gd name="T81" fmla="*/ 242 h 518"/>
                <a:gd name="T82" fmla="*/ 100 w 758"/>
                <a:gd name="T83" fmla="*/ 169 h 518"/>
                <a:gd name="T84" fmla="*/ 79 w 758"/>
                <a:gd name="T85" fmla="*/ 162 h 518"/>
                <a:gd name="T86" fmla="*/ 528 w 758"/>
                <a:gd name="T87" fmla="*/ 449 h 518"/>
                <a:gd name="T88" fmla="*/ 449 w 758"/>
                <a:gd name="T89" fmla="*/ 424 h 518"/>
                <a:gd name="T90" fmla="*/ 310 w 758"/>
                <a:gd name="T91" fmla="*/ 424 h 518"/>
                <a:gd name="T92" fmla="*/ 231 w 758"/>
                <a:gd name="T93" fmla="*/ 449 h 518"/>
                <a:gd name="T94" fmla="*/ 151 w 758"/>
                <a:gd name="T95" fmla="*/ 424 h 518"/>
                <a:gd name="T96" fmla="*/ 30 w 758"/>
                <a:gd name="T97" fmla="*/ 324 h 518"/>
                <a:gd name="T98" fmla="*/ 52 w 758"/>
                <a:gd name="T99" fmla="*/ 256 h 518"/>
                <a:gd name="T100" fmla="*/ 455 w 758"/>
                <a:gd name="T101" fmla="*/ 218 h 518"/>
                <a:gd name="T102" fmla="*/ 688 w 758"/>
                <a:gd name="T103" fmla="*/ 182 h 518"/>
                <a:gd name="T104" fmla="*/ 646 w 758"/>
                <a:gd name="T105" fmla="*/ 34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8" h="518">
                  <a:moveTo>
                    <a:pt x="676" y="504"/>
                  </a:moveTo>
                  <a:cubicBezTo>
                    <a:pt x="651" y="504"/>
                    <a:pt x="626" y="499"/>
                    <a:pt x="605" y="489"/>
                  </a:cubicBezTo>
                  <a:cubicBezTo>
                    <a:pt x="603" y="488"/>
                    <a:pt x="601" y="488"/>
                    <a:pt x="599" y="489"/>
                  </a:cubicBezTo>
                  <a:cubicBezTo>
                    <a:pt x="578" y="499"/>
                    <a:pt x="553" y="504"/>
                    <a:pt x="528" y="504"/>
                  </a:cubicBezTo>
                  <a:cubicBezTo>
                    <a:pt x="502" y="504"/>
                    <a:pt x="478" y="499"/>
                    <a:pt x="456" y="489"/>
                  </a:cubicBezTo>
                  <a:cubicBezTo>
                    <a:pt x="455" y="488"/>
                    <a:pt x="452" y="488"/>
                    <a:pt x="450" y="489"/>
                  </a:cubicBezTo>
                  <a:cubicBezTo>
                    <a:pt x="429" y="499"/>
                    <a:pt x="404" y="504"/>
                    <a:pt x="379" y="504"/>
                  </a:cubicBezTo>
                  <a:cubicBezTo>
                    <a:pt x="354" y="504"/>
                    <a:pt x="329" y="499"/>
                    <a:pt x="308" y="489"/>
                  </a:cubicBezTo>
                  <a:cubicBezTo>
                    <a:pt x="306" y="488"/>
                    <a:pt x="304" y="488"/>
                    <a:pt x="302" y="489"/>
                  </a:cubicBezTo>
                  <a:cubicBezTo>
                    <a:pt x="281" y="499"/>
                    <a:pt x="256" y="504"/>
                    <a:pt x="231" y="504"/>
                  </a:cubicBezTo>
                  <a:cubicBezTo>
                    <a:pt x="205" y="504"/>
                    <a:pt x="181" y="499"/>
                    <a:pt x="159" y="489"/>
                  </a:cubicBezTo>
                  <a:cubicBezTo>
                    <a:pt x="157" y="488"/>
                    <a:pt x="155" y="488"/>
                    <a:pt x="153" y="489"/>
                  </a:cubicBezTo>
                  <a:cubicBezTo>
                    <a:pt x="132" y="499"/>
                    <a:pt x="107" y="504"/>
                    <a:pt x="82" y="504"/>
                  </a:cubicBezTo>
                  <a:cubicBezTo>
                    <a:pt x="78" y="504"/>
                    <a:pt x="75" y="507"/>
                    <a:pt x="75" y="511"/>
                  </a:cubicBezTo>
                  <a:cubicBezTo>
                    <a:pt x="75" y="515"/>
                    <a:pt x="78" y="518"/>
                    <a:pt x="82" y="518"/>
                  </a:cubicBezTo>
                  <a:cubicBezTo>
                    <a:pt x="108" y="518"/>
                    <a:pt x="134" y="513"/>
                    <a:pt x="156" y="503"/>
                  </a:cubicBezTo>
                  <a:cubicBezTo>
                    <a:pt x="179" y="513"/>
                    <a:pt x="204" y="518"/>
                    <a:pt x="231" y="518"/>
                  </a:cubicBezTo>
                  <a:cubicBezTo>
                    <a:pt x="257" y="518"/>
                    <a:pt x="282" y="513"/>
                    <a:pt x="305" y="503"/>
                  </a:cubicBezTo>
                  <a:cubicBezTo>
                    <a:pt x="327" y="513"/>
                    <a:pt x="353" y="518"/>
                    <a:pt x="379" y="518"/>
                  </a:cubicBezTo>
                  <a:cubicBezTo>
                    <a:pt x="405" y="518"/>
                    <a:pt x="431" y="513"/>
                    <a:pt x="453" y="503"/>
                  </a:cubicBezTo>
                  <a:cubicBezTo>
                    <a:pt x="476" y="513"/>
                    <a:pt x="502" y="518"/>
                    <a:pt x="528" y="518"/>
                  </a:cubicBezTo>
                  <a:cubicBezTo>
                    <a:pt x="554" y="518"/>
                    <a:pt x="579" y="513"/>
                    <a:pt x="602" y="503"/>
                  </a:cubicBezTo>
                  <a:cubicBezTo>
                    <a:pt x="625" y="513"/>
                    <a:pt x="650" y="518"/>
                    <a:pt x="676" y="518"/>
                  </a:cubicBezTo>
                  <a:cubicBezTo>
                    <a:pt x="680" y="518"/>
                    <a:pt x="683" y="515"/>
                    <a:pt x="683" y="511"/>
                  </a:cubicBezTo>
                  <a:cubicBezTo>
                    <a:pt x="683" y="507"/>
                    <a:pt x="680" y="504"/>
                    <a:pt x="676" y="504"/>
                  </a:cubicBezTo>
                  <a:close/>
                  <a:moveTo>
                    <a:pt x="756" y="424"/>
                  </a:moveTo>
                  <a:cubicBezTo>
                    <a:pt x="753" y="422"/>
                    <a:pt x="748" y="422"/>
                    <a:pt x="746" y="424"/>
                  </a:cubicBezTo>
                  <a:cubicBezTo>
                    <a:pt x="730" y="440"/>
                    <a:pt x="704" y="449"/>
                    <a:pt x="676" y="449"/>
                  </a:cubicBezTo>
                  <a:cubicBezTo>
                    <a:pt x="649" y="449"/>
                    <a:pt x="623" y="440"/>
                    <a:pt x="607" y="424"/>
                  </a:cubicBezTo>
                  <a:cubicBezTo>
                    <a:pt x="605" y="422"/>
                    <a:pt x="602" y="422"/>
                    <a:pt x="600" y="423"/>
                  </a:cubicBezTo>
                  <a:cubicBezTo>
                    <a:pt x="622" y="402"/>
                    <a:pt x="644" y="377"/>
                    <a:pt x="658" y="347"/>
                  </a:cubicBezTo>
                  <a:cubicBezTo>
                    <a:pt x="700" y="262"/>
                    <a:pt x="717" y="199"/>
                    <a:pt x="704" y="177"/>
                  </a:cubicBezTo>
                  <a:cubicBezTo>
                    <a:pt x="700" y="171"/>
                    <a:pt x="695" y="168"/>
                    <a:pt x="688" y="168"/>
                  </a:cubicBezTo>
                  <a:cubicBezTo>
                    <a:pt x="483" y="168"/>
                    <a:pt x="483" y="168"/>
                    <a:pt x="483" y="168"/>
                  </a:cubicBezTo>
                  <a:cubicBezTo>
                    <a:pt x="459" y="168"/>
                    <a:pt x="450" y="192"/>
                    <a:pt x="442" y="213"/>
                  </a:cubicBezTo>
                  <a:cubicBezTo>
                    <a:pt x="436" y="227"/>
                    <a:pt x="430" y="242"/>
                    <a:pt x="422" y="242"/>
                  </a:cubicBezTo>
                  <a:cubicBezTo>
                    <a:pt x="228" y="242"/>
                    <a:pt x="228" y="242"/>
                    <a:pt x="228" y="242"/>
                  </a:cubicBezTo>
                  <a:cubicBezTo>
                    <a:pt x="228" y="172"/>
                    <a:pt x="228" y="172"/>
                    <a:pt x="228" y="172"/>
                  </a:cubicBezTo>
                  <a:cubicBezTo>
                    <a:pt x="252" y="172"/>
                    <a:pt x="252" y="172"/>
                    <a:pt x="252" y="172"/>
                  </a:cubicBezTo>
                  <a:cubicBezTo>
                    <a:pt x="256" y="172"/>
                    <a:pt x="258" y="170"/>
                    <a:pt x="259" y="167"/>
                  </a:cubicBezTo>
                  <a:cubicBezTo>
                    <a:pt x="281" y="74"/>
                    <a:pt x="281" y="74"/>
                    <a:pt x="281" y="74"/>
                  </a:cubicBezTo>
                  <a:cubicBezTo>
                    <a:pt x="281" y="71"/>
                    <a:pt x="281" y="69"/>
                    <a:pt x="279" y="68"/>
                  </a:cubicBezTo>
                  <a:cubicBezTo>
                    <a:pt x="278" y="66"/>
                    <a:pt x="276" y="65"/>
                    <a:pt x="274" y="65"/>
                  </a:cubicBezTo>
                  <a:cubicBezTo>
                    <a:pt x="226" y="65"/>
                    <a:pt x="226" y="65"/>
                    <a:pt x="226" y="65"/>
                  </a:cubicBezTo>
                  <a:cubicBezTo>
                    <a:pt x="226" y="7"/>
                    <a:pt x="226" y="7"/>
                    <a:pt x="226" y="7"/>
                  </a:cubicBezTo>
                  <a:cubicBezTo>
                    <a:pt x="226" y="3"/>
                    <a:pt x="223" y="0"/>
                    <a:pt x="219" y="0"/>
                  </a:cubicBezTo>
                  <a:cubicBezTo>
                    <a:pt x="216" y="0"/>
                    <a:pt x="212" y="3"/>
                    <a:pt x="212" y="7"/>
                  </a:cubicBezTo>
                  <a:cubicBezTo>
                    <a:pt x="212" y="65"/>
                    <a:pt x="212" y="65"/>
                    <a:pt x="21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8" y="65"/>
                    <a:pt x="65" y="68"/>
                    <a:pt x="65" y="72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72"/>
                    <a:pt x="68" y="176"/>
                    <a:pt x="72" y="176"/>
                  </a:cubicBezTo>
                  <a:cubicBezTo>
                    <a:pt x="86" y="176"/>
                    <a:pt x="86" y="176"/>
                    <a:pt x="86" y="176"/>
                  </a:cubicBezTo>
                  <a:cubicBezTo>
                    <a:pt x="86" y="242"/>
                    <a:pt x="86" y="242"/>
                    <a:pt x="86" y="242"/>
                  </a:cubicBezTo>
                  <a:cubicBezTo>
                    <a:pt x="52" y="242"/>
                    <a:pt x="52" y="242"/>
                    <a:pt x="52" y="242"/>
                  </a:cubicBezTo>
                  <a:cubicBezTo>
                    <a:pt x="40" y="242"/>
                    <a:pt x="30" y="246"/>
                    <a:pt x="24" y="255"/>
                  </a:cubicBezTo>
                  <a:cubicBezTo>
                    <a:pt x="9" y="275"/>
                    <a:pt x="12" y="309"/>
                    <a:pt x="17" y="328"/>
                  </a:cubicBezTo>
                  <a:cubicBezTo>
                    <a:pt x="23" y="348"/>
                    <a:pt x="48" y="409"/>
                    <a:pt x="96" y="448"/>
                  </a:cubicBezTo>
                  <a:cubicBezTo>
                    <a:pt x="91" y="449"/>
                    <a:pt x="87" y="449"/>
                    <a:pt x="82" y="449"/>
                  </a:cubicBezTo>
                  <a:cubicBezTo>
                    <a:pt x="54" y="449"/>
                    <a:pt x="29" y="440"/>
                    <a:pt x="13" y="424"/>
                  </a:cubicBezTo>
                  <a:cubicBezTo>
                    <a:pt x="10" y="422"/>
                    <a:pt x="6" y="422"/>
                    <a:pt x="3" y="424"/>
                  </a:cubicBezTo>
                  <a:cubicBezTo>
                    <a:pt x="0" y="427"/>
                    <a:pt x="0" y="431"/>
                    <a:pt x="3" y="434"/>
                  </a:cubicBezTo>
                  <a:cubicBezTo>
                    <a:pt x="21" y="452"/>
                    <a:pt x="51" y="463"/>
                    <a:pt x="82" y="463"/>
                  </a:cubicBezTo>
                  <a:cubicBezTo>
                    <a:pt x="93" y="463"/>
                    <a:pt x="104" y="462"/>
                    <a:pt x="114" y="459"/>
                  </a:cubicBezTo>
                  <a:cubicBezTo>
                    <a:pt x="114" y="459"/>
                    <a:pt x="115" y="459"/>
                    <a:pt x="116" y="459"/>
                  </a:cubicBezTo>
                  <a:cubicBezTo>
                    <a:pt x="131" y="455"/>
                    <a:pt x="145" y="448"/>
                    <a:pt x="156" y="439"/>
                  </a:cubicBezTo>
                  <a:cubicBezTo>
                    <a:pt x="175" y="454"/>
                    <a:pt x="202" y="463"/>
                    <a:pt x="231" y="463"/>
                  </a:cubicBezTo>
                  <a:cubicBezTo>
                    <a:pt x="259" y="463"/>
                    <a:pt x="286" y="454"/>
                    <a:pt x="305" y="439"/>
                  </a:cubicBezTo>
                  <a:cubicBezTo>
                    <a:pt x="323" y="454"/>
                    <a:pt x="351" y="463"/>
                    <a:pt x="379" y="463"/>
                  </a:cubicBezTo>
                  <a:cubicBezTo>
                    <a:pt x="408" y="463"/>
                    <a:pt x="435" y="454"/>
                    <a:pt x="453" y="439"/>
                  </a:cubicBezTo>
                  <a:cubicBezTo>
                    <a:pt x="472" y="454"/>
                    <a:pt x="499" y="463"/>
                    <a:pt x="528" y="463"/>
                  </a:cubicBezTo>
                  <a:cubicBezTo>
                    <a:pt x="556" y="463"/>
                    <a:pt x="583" y="454"/>
                    <a:pt x="602" y="439"/>
                  </a:cubicBezTo>
                  <a:cubicBezTo>
                    <a:pt x="620" y="454"/>
                    <a:pt x="648" y="463"/>
                    <a:pt x="676" y="463"/>
                  </a:cubicBezTo>
                  <a:cubicBezTo>
                    <a:pt x="707" y="463"/>
                    <a:pt x="737" y="452"/>
                    <a:pt x="755" y="434"/>
                  </a:cubicBezTo>
                  <a:cubicBezTo>
                    <a:pt x="758" y="431"/>
                    <a:pt x="758" y="427"/>
                    <a:pt x="756" y="424"/>
                  </a:cubicBezTo>
                  <a:close/>
                  <a:moveTo>
                    <a:pt x="79" y="162"/>
                  </a:moveTo>
                  <a:cubicBezTo>
                    <a:pt x="79" y="79"/>
                    <a:pt x="79" y="79"/>
                    <a:pt x="79" y="79"/>
                  </a:cubicBezTo>
                  <a:cubicBezTo>
                    <a:pt x="265" y="79"/>
                    <a:pt x="265" y="79"/>
                    <a:pt x="265" y="79"/>
                  </a:cubicBezTo>
                  <a:cubicBezTo>
                    <a:pt x="247" y="158"/>
                    <a:pt x="247" y="158"/>
                    <a:pt x="247" y="158"/>
                  </a:cubicBezTo>
                  <a:cubicBezTo>
                    <a:pt x="221" y="158"/>
                    <a:pt x="221" y="158"/>
                    <a:pt x="221" y="158"/>
                  </a:cubicBezTo>
                  <a:cubicBezTo>
                    <a:pt x="217" y="158"/>
                    <a:pt x="214" y="162"/>
                    <a:pt x="214" y="165"/>
                  </a:cubicBezTo>
                  <a:cubicBezTo>
                    <a:pt x="214" y="242"/>
                    <a:pt x="214" y="242"/>
                    <a:pt x="214" y="242"/>
                  </a:cubicBezTo>
                  <a:cubicBezTo>
                    <a:pt x="100" y="242"/>
                    <a:pt x="100" y="242"/>
                    <a:pt x="100" y="242"/>
                  </a:cubicBezTo>
                  <a:cubicBezTo>
                    <a:pt x="100" y="169"/>
                    <a:pt x="100" y="169"/>
                    <a:pt x="100" y="169"/>
                  </a:cubicBezTo>
                  <a:cubicBezTo>
                    <a:pt x="100" y="165"/>
                    <a:pt x="97" y="162"/>
                    <a:pt x="93" y="162"/>
                  </a:cubicBezTo>
                  <a:lnTo>
                    <a:pt x="79" y="162"/>
                  </a:lnTo>
                  <a:close/>
                  <a:moveTo>
                    <a:pt x="545" y="448"/>
                  </a:moveTo>
                  <a:cubicBezTo>
                    <a:pt x="539" y="449"/>
                    <a:pt x="534" y="449"/>
                    <a:pt x="528" y="449"/>
                  </a:cubicBezTo>
                  <a:cubicBezTo>
                    <a:pt x="500" y="449"/>
                    <a:pt x="474" y="440"/>
                    <a:pt x="458" y="424"/>
                  </a:cubicBezTo>
                  <a:cubicBezTo>
                    <a:pt x="456" y="422"/>
                    <a:pt x="451" y="422"/>
                    <a:pt x="449" y="424"/>
                  </a:cubicBezTo>
                  <a:cubicBezTo>
                    <a:pt x="433" y="440"/>
                    <a:pt x="407" y="449"/>
                    <a:pt x="379" y="449"/>
                  </a:cubicBezTo>
                  <a:cubicBezTo>
                    <a:pt x="352" y="449"/>
                    <a:pt x="326" y="440"/>
                    <a:pt x="310" y="424"/>
                  </a:cubicBezTo>
                  <a:cubicBezTo>
                    <a:pt x="307" y="422"/>
                    <a:pt x="303" y="422"/>
                    <a:pt x="300" y="424"/>
                  </a:cubicBezTo>
                  <a:cubicBezTo>
                    <a:pt x="284" y="440"/>
                    <a:pt x="258" y="449"/>
                    <a:pt x="231" y="449"/>
                  </a:cubicBezTo>
                  <a:cubicBezTo>
                    <a:pt x="203" y="449"/>
                    <a:pt x="177" y="440"/>
                    <a:pt x="161" y="424"/>
                  </a:cubicBezTo>
                  <a:cubicBezTo>
                    <a:pt x="159" y="422"/>
                    <a:pt x="154" y="422"/>
                    <a:pt x="151" y="424"/>
                  </a:cubicBezTo>
                  <a:cubicBezTo>
                    <a:pt x="142" y="434"/>
                    <a:pt x="129" y="441"/>
                    <a:pt x="114" y="445"/>
                  </a:cubicBezTo>
                  <a:cubicBezTo>
                    <a:pt x="64" y="409"/>
                    <a:pt x="36" y="344"/>
                    <a:pt x="30" y="324"/>
                  </a:cubicBezTo>
                  <a:cubicBezTo>
                    <a:pt x="26" y="308"/>
                    <a:pt x="24" y="278"/>
                    <a:pt x="35" y="264"/>
                  </a:cubicBezTo>
                  <a:cubicBezTo>
                    <a:pt x="39" y="258"/>
                    <a:pt x="45" y="256"/>
                    <a:pt x="52" y="256"/>
                  </a:cubicBezTo>
                  <a:cubicBezTo>
                    <a:pt x="422" y="256"/>
                    <a:pt x="422" y="256"/>
                    <a:pt x="422" y="256"/>
                  </a:cubicBezTo>
                  <a:cubicBezTo>
                    <a:pt x="440" y="256"/>
                    <a:pt x="448" y="236"/>
                    <a:pt x="455" y="218"/>
                  </a:cubicBezTo>
                  <a:cubicBezTo>
                    <a:pt x="463" y="197"/>
                    <a:pt x="470" y="182"/>
                    <a:pt x="483" y="182"/>
                  </a:cubicBezTo>
                  <a:cubicBezTo>
                    <a:pt x="688" y="182"/>
                    <a:pt x="688" y="182"/>
                    <a:pt x="688" y="182"/>
                  </a:cubicBezTo>
                  <a:cubicBezTo>
                    <a:pt x="690" y="182"/>
                    <a:pt x="691" y="182"/>
                    <a:pt x="692" y="184"/>
                  </a:cubicBezTo>
                  <a:cubicBezTo>
                    <a:pt x="700" y="198"/>
                    <a:pt x="690" y="253"/>
                    <a:pt x="646" y="341"/>
                  </a:cubicBezTo>
                  <a:cubicBezTo>
                    <a:pt x="622" y="388"/>
                    <a:pt x="578" y="425"/>
                    <a:pt x="545" y="448"/>
                  </a:cubicBezTo>
                  <a:close/>
                </a:path>
              </a:pathLst>
            </a:cu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4" name="Groupe 293"/>
          <p:cNvGrpSpPr/>
          <p:nvPr/>
        </p:nvGrpSpPr>
        <p:grpSpPr>
          <a:xfrm>
            <a:off x="7997666" y="4021783"/>
            <a:ext cx="252000" cy="252000"/>
            <a:chOff x="4736477" y="1498714"/>
            <a:chExt cx="1097280" cy="1097280"/>
          </a:xfrm>
        </p:grpSpPr>
        <p:sp>
          <p:nvSpPr>
            <p:cNvPr id="295" name="Oval 8"/>
            <p:cNvSpPr>
              <a:spLocks noChangeArrowheads="1"/>
            </p:cNvSpPr>
            <p:nvPr/>
          </p:nvSpPr>
          <p:spPr bwMode="auto">
            <a:xfrm>
              <a:off x="4736477" y="1498714"/>
              <a:ext cx="1097280" cy="1097280"/>
            </a:xfrm>
            <a:prstGeom prst="ellipse">
              <a:avLst/>
            </a:prstGeom>
            <a:solidFill>
              <a:srgbClr val="ADD0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Freeform 17"/>
            <p:cNvSpPr>
              <a:spLocks noEditPoints="1"/>
            </p:cNvSpPr>
            <p:nvPr/>
          </p:nvSpPr>
          <p:spPr bwMode="auto">
            <a:xfrm>
              <a:off x="4893356" y="1780135"/>
              <a:ext cx="782211" cy="534875"/>
            </a:xfrm>
            <a:custGeom>
              <a:avLst/>
              <a:gdLst>
                <a:gd name="T0" fmla="*/ 605 w 758"/>
                <a:gd name="T1" fmla="*/ 489 h 518"/>
                <a:gd name="T2" fmla="*/ 528 w 758"/>
                <a:gd name="T3" fmla="*/ 504 h 518"/>
                <a:gd name="T4" fmla="*/ 450 w 758"/>
                <a:gd name="T5" fmla="*/ 489 h 518"/>
                <a:gd name="T6" fmla="*/ 308 w 758"/>
                <a:gd name="T7" fmla="*/ 489 h 518"/>
                <a:gd name="T8" fmla="*/ 231 w 758"/>
                <a:gd name="T9" fmla="*/ 504 h 518"/>
                <a:gd name="T10" fmla="*/ 153 w 758"/>
                <a:gd name="T11" fmla="*/ 489 h 518"/>
                <a:gd name="T12" fmla="*/ 75 w 758"/>
                <a:gd name="T13" fmla="*/ 511 h 518"/>
                <a:gd name="T14" fmla="*/ 156 w 758"/>
                <a:gd name="T15" fmla="*/ 503 h 518"/>
                <a:gd name="T16" fmla="*/ 305 w 758"/>
                <a:gd name="T17" fmla="*/ 503 h 518"/>
                <a:gd name="T18" fmla="*/ 453 w 758"/>
                <a:gd name="T19" fmla="*/ 503 h 518"/>
                <a:gd name="T20" fmla="*/ 602 w 758"/>
                <a:gd name="T21" fmla="*/ 503 h 518"/>
                <a:gd name="T22" fmla="*/ 683 w 758"/>
                <a:gd name="T23" fmla="*/ 511 h 518"/>
                <a:gd name="T24" fmla="*/ 756 w 758"/>
                <a:gd name="T25" fmla="*/ 424 h 518"/>
                <a:gd name="T26" fmla="*/ 676 w 758"/>
                <a:gd name="T27" fmla="*/ 449 h 518"/>
                <a:gd name="T28" fmla="*/ 600 w 758"/>
                <a:gd name="T29" fmla="*/ 423 h 518"/>
                <a:gd name="T30" fmla="*/ 704 w 758"/>
                <a:gd name="T31" fmla="*/ 177 h 518"/>
                <a:gd name="T32" fmla="*/ 483 w 758"/>
                <a:gd name="T33" fmla="*/ 168 h 518"/>
                <a:gd name="T34" fmla="*/ 422 w 758"/>
                <a:gd name="T35" fmla="*/ 242 h 518"/>
                <a:gd name="T36" fmla="*/ 228 w 758"/>
                <a:gd name="T37" fmla="*/ 172 h 518"/>
                <a:gd name="T38" fmla="*/ 259 w 758"/>
                <a:gd name="T39" fmla="*/ 167 h 518"/>
                <a:gd name="T40" fmla="*/ 279 w 758"/>
                <a:gd name="T41" fmla="*/ 68 h 518"/>
                <a:gd name="T42" fmla="*/ 226 w 758"/>
                <a:gd name="T43" fmla="*/ 65 h 518"/>
                <a:gd name="T44" fmla="*/ 219 w 758"/>
                <a:gd name="T45" fmla="*/ 0 h 518"/>
                <a:gd name="T46" fmla="*/ 212 w 758"/>
                <a:gd name="T47" fmla="*/ 65 h 518"/>
                <a:gd name="T48" fmla="*/ 65 w 758"/>
                <a:gd name="T49" fmla="*/ 72 h 518"/>
                <a:gd name="T50" fmla="*/ 72 w 758"/>
                <a:gd name="T51" fmla="*/ 176 h 518"/>
                <a:gd name="T52" fmla="*/ 86 w 758"/>
                <a:gd name="T53" fmla="*/ 242 h 518"/>
                <a:gd name="T54" fmla="*/ 24 w 758"/>
                <a:gd name="T55" fmla="*/ 255 h 518"/>
                <a:gd name="T56" fmla="*/ 96 w 758"/>
                <a:gd name="T57" fmla="*/ 448 h 518"/>
                <a:gd name="T58" fmla="*/ 13 w 758"/>
                <a:gd name="T59" fmla="*/ 424 h 518"/>
                <a:gd name="T60" fmla="*/ 3 w 758"/>
                <a:gd name="T61" fmla="*/ 434 h 518"/>
                <a:gd name="T62" fmla="*/ 114 w 758"/>
                <a:gd name="T63" fmla="*/ 459 h 518"/>
                <a:gd name="T64" fmla="*/ 156 w 758"/>
                <a:gd name="T65" fmla="*/ 439 h 518"/>
                <a:gd name="T66" fmla="*/ 305 w 758"/>
                <a:gd name="T67" fmla="*/ 439 h 518"/>
                <a:gd name="T68" fmla="*/ 453 w 758"/>
                <a:gd name="T69" fmla="*/ 439 h 518"/>
                <a:gd name="T70" fmla="*/ 602 w 758"/>
                <a:gd name="T71" fmla="*/ 439 h 518"/>
                <a:gd name="T72" fmla="*/ 755 w 758"/>
                <a:gd name="T73" fmla="*/ 434 h 518"/>
                <a:gd name="T74" fmla="*/ 79 w 758"/>
                <a:gd name="T75" fmla="*/ 162 h 518"/>
                <a:gd name="T76" fmla="*/ 265 w 758"/>
                <a:gd name="T77" fmla="*/ 79 h 518"/>
                <a:gd name="T78" fmla="*/ 221 w 758"/>
                <a:gd name="T79" fmla="*/ 158 h 518"/>
                <a:gd name="T80" fmla="*/ 214 w 758"/>
                <a:gd name="T81" fmla="*/ 242 h 518"/>
                <a:gd name="T82" fmla="*/ 100 w 758"/>
                <a:gd name="T83" fmla="*/ 169 h 518"/>
                <a:gd name="T84" fmla="*/ 79 w 758"/>
                <a:gd name="T85" fmla="*/ 162 h 518"/>
                <a:gd name="T86" fmla="*/ 528 w 758"/>
                <a:gd name="T87" fmla="*/ 449 h 518"/>
                <a:gd name="T88" fmla="*/ 449 w 758"/>
                <a:gd name="T89" fmla="*/ 424 h 518"/>
                <a:gd name="T90" fmla="*/ 310 w 758"/>
                <a:gd name="T91" fmla="*/ 424 h 518"/>
                <a:gd name="T92" fmla="*/ 231 w 758"/>
                <a:gd name="T93" fmla="*/ 449 h 518"/>
                <a:gd name="T94" fmla="*/ 151 w 758"/>
                <a:gd name="T95" fmla="*/ 424 h 518"/>
                <a:gd name="T96" fmla="*/ 30 w 758"/>
                <a:gd name="T97" fmla="*/ 324 h 518"/>
                <a:gd name="T98" fmla="*/ 52 w 758"/>
                <a:gd name="T99" fmla="*/ 256 h 518"/>
                <a:gd name="T100" fmla="*/ 455 w 758"/>
                <a:gd name="T101" fmla="*/ 218 h 518"/>
                <a:gd name="T102" fmla="*/ 688 w 758"/>
                <a:gd name="T103" fmla="*/ 182 h 518"/>
                <a:gd name="T104" fmla="*/ 646 w 758"/>
                <a:gd name="T105" fmla="*/ 34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8" h="518">
                  <a:moveTo>
                    <a:pt x="676" y="504"/>
                  </a:moveTo>
                  <a:cubicBezTo>
                    <a:pt x="651" y="504"/>
                    <a:pt x="626" y="499"/>
                    <a:pt x="605" y="489"/>
                  </a:cubicBezTo>
                  <a:cubicBezTo>
                    <a:pt x="603" y="488"/>
                    <a:pt x="601" y="488"/>
                    <a:pt x="599" y="489"/>
                  </a:cubicBezTo>
                  <a:cubicBezTo>
                    <a:pt x="578" y="499"/>
                    <a:pt x="553" y="504"/>
                    <a:pt x="528" y="504"/>
                  </a:cubicBezTo>
                  <a:cubicBezTo>
                    <a:pt x="502" y="504"/>
                    <a:pt x="478" y="499"/>
                    <a:pt x="456" y="489"/>
                  </a:cubicBezTo>
                  <a:cubicBezTo>
                    <a:pt x="455" y="488"/>
                    <a:pt x="452" y="488"/>
                    <a:pt x="450" y="489"/>
                  </a:cubicBezTo>
                  <a:cubicBezTo>
                    <a:pt x="429" y="499"/>
                    <a:pt x="404" y="504"/>
                    <a:pt x="379" y="504"/>
                  </a:cubicBezTo>
                  <a:cubicBezTo>
                    <a:pt x="354" y="504"/>
                    <a:pt x="329" y="499"/>
                    <a:pt x="308" y="489"/>
                  </a:cubicBezTo>
                  <a:cubicBezTo>
                    <a:pt x="306" y="488"/>
                    <a:pt x="304" y="488"/>
                    <a:pt x="302" y="489"/>
                  </a:cubicBezTo>
                  <a:cubicBezTo>
                    <a:pt x="281" y="499"/>
                    <a:pt x="256" y="504"/>
                    <a:pt x="231" y="504"/>
                  </a:cubicBezTo>
                  <a:cubicBezTo>
                    <a:pt x="205" y="504"/>
                    <a:pt x="181" y="499"/>
                    <a:pt x="159" y="489"/>
                  </a:cubicBezTo>
                  <a:cubicBezTo>
                    <a:pt x="157" y="488"/>
                    <a:pt x="155" y="488"/>
                    <a:pt x="153" y="489"/>
                  </a:cubicBezTo>
                  <a:cubicBezTo>
                    <a:pt x="132" y="499"/>
                    <a:pt x="107" y="504"/>
                    <a:pt x="82" y="504"/>
                  </a:cubicBezTo>
                  <a:cubicBezTo>
                    <a:pt x="78" y="504"/>
                    <a:pt x="75" y="507"/>
                    <a:pt x="75" y="511"/>
                  </a:cubicBezTo>
                  <a:cubicBezTo>
                    <a:pt x="75" y="515"/>
                    <a:pt x="78" y="518"/>
                    <a:pt x="82" y="518"/>
                  </a:cubicBezTo>
                  <a:cubicBezTo>
                    <a:pt x="108" y="518"/>
                    <a:pt x="134" y="513"/>
                    <a:pt x="156" y="503"/>
                  </a:cubicBezTo>
                  <a:cubicBezTo>
                    <a:pt x="179" y="513"/>
                    <a:pt x="204" y="518"/>
                    <a:pt x="231" y="518"/>
                  </a:cubicBezTo>
                  <a:cubicBezTo>
                    <a:pt x="257" y="518"/>
                    <a:pt x="282" y="513"/>
                    <a:pt x="305" y="503"/>
                  </a:cubicBezTo>
                  <a:cubicBezTo>
                    <a:pt x="327" y="513"/>
                    <a:pt x="353" y="518"/>
                    <a:pt x="379" y="518"/>
                  </a:cubicBezTo>
                  <a:cubicBezTo>
                    <a:pt x="405" y="518"/>
                    <a:pt x="431" y="513"/>
                    <a:pt x="453" y="503"/>
                  </a:cubicBezTo>
                  <a:cubicBezTo>
                    <a:pt x="476" y="513"/>
                    <a:pt x="502" y="518"/>
                    <a:pt x="528" y="518"/>
                  </a:cubicBezTo>
                  <a:cubicBezTo>
                    <a:pt x="554" y="518"/>
                    <a:pt x="579" y="513"/>
                    <a:pt x="602" y="503"/>
                  </a:cubicBezTo>
                  <a:cubicBezTo>
                    <a:pt x="625" y="513"/>
                    <a:pt x="650" y="518"/>
                    <a:pt x="676" y="518"/>
                  </a:cubicBezTo>
                  <a:cubicBezTo>
                    <a:pt x="680" y="518"/>
                    <a:pt x="683" y="515"/>
                    <a:pt x="683" y="511"/>
                  </a:cubicBezTo>
                  <a:cubicBezTo>
                    <a:pt x="683" y="507"/>
                    <a:pt x="680" y="504"/>
                    <a:pt x="676" y="504"/>
                  </a:cubicBezTo>
                  <a:close/>
                  <a:moveTo>
                    <a:pt x="756" y="424"/>
                  </a:moveTo>
                  <a:cubicBezTo>
                    <a:pt x="753" y="422"/>
                    <a:pt x="748" y="422"/>
                    <a:pt x="746" y="424"/>
                  </a:cubicBezTo>
                  <a:cubicBezTo>
                    <a:pt x="730" y="440"/>
                    <a:pt x="704" y="449"/>
                    <a:pt x="676" y="449"/>
                  </a:cubicBezTo>
                  <a:cubicBezTo>
                    <a:pt x="649" y="449"/>
                    <a:pt x="623" y="440"/>
                    <a:pt x="607" y="424"/>
                  </a:cubicBezTo>
                  <a:cubicBezTo>
                    <a:pt x="605" y="422"/>
                    <a:pt x="602" y="422"/>
                    <a:pt x="600" y="423"/>
                  </a:cubicBezTo>
                  <a:cubicBezTo>
                    <a:pt x="622" y="402"/>
                    <a:pt x="644" y="377"/>
                    <a:pt x="658" y="347"/>
                  </a:cubicBezTo>
                  <a:cubicBezTo>
                    <a:pt x="700" y="262"/>
                    <a:pt x="717" y="199"/>
                    <a:pt x="704" y="177"/>
                  </a:cubicBezTo>
                  <a:cubicBezTo>
                    <a:pt x="700" y="171"/>
                    <a:pt x="695" y="168"/>
                    <a:pt x="688" y="168"/>
                  </a:cubicBezTo>
                  <a:cubicBezTo>
                    <a:pt x="483" y="168"/>
                    <a:pt x="483" y="168"/>
                    <a:pt x="483" y="168"/>
                  </a:cubicBezTo>
                  <a:cubicBezTo>
                    <a:pt x="459" y="168"/>
                    <a:pt x="450" y="192"/>
                    <a:pt x="442" y="213"/>
                  </a:cubicBezTo>
                  <a:cubicBezTo>
                    <a:pt x="436" y="227"/>
                    <a:pt x="430" y="242"/>
                    <a:pt x="422" y="242"/>
                  </a:cubicBezTo>
                  <a:cubicBezTo>
                    <a:pt x="228" y="242"/>
                    <a:pt x="228" y="242"/>
                    <a:pt x="228" y="242"/>
                  </a:cubicBezTo>
                  <a:cubicBezTo>
                    <a:pt x="228" y="172"/>
                    <a:pt x="228" y="172"/>
                    <a:pt x="228" y="172"/>
                  </a:cubicBezTo>
                  <a:cubicBezTo>
                    <a:pt x="252" y="172"/>
                    <a:pt x="252" y="172"/>
                    <a:pt x="252" y="172"/>
                  </a:cubicBezTo>
                  <a:cubicBezTo>
                    <a:pt x="256" y="172"/>
                    <a:pt x="258" y="170"/>
                    <a:pt x="259" y="167"/>
                  </a:cubicBezTo>
                  <a:cubicBezTo>
                    <a:pt x="281" y="74"/>
                    <a:pt x="281" y="74"/>
                    <a:pt x="281" y="74"/>
                  </a:cubicBezTo>
                  <a:cubicBezTo>
                    <a:pt x="281" y="71"/>
                    <a:pt x="281" y="69"/>
                    <a:pt x="279" y="68"/>
                  </a:cubicBezTo>
                  <a:cubicBezTo>
                    <a:pt x="278" y="66"/>
                    <a:pt x="276" y="65"/>
                    <a:pt x="274" y="65"/>
                  </a:cubicBezTo>
                  <a:cubicBezTo>
                    <a:pt x="226" y="65"/>
                    <a:pt x="226" y="65"/>
                    <a:pt x="226" y="65"/>
                  </a:cubicBezTo>
                  <a:cubicBezTo>
                    <a:pt x="226" y="7"/>
                    <a:pt x="226" y="7"/>
                    <a:pt x="226" y="7"/>
                  </a:cubicBezTo>
                  <a:cubicBezTo>
                    <a:pt x="226" y="3"/>
                    <a:pt x="223" y="0"/>
                    <a:pt x="219" y="0"/>
                  </a:cubicBezTo>
                  <a:cubicBezTo>
                    <a:pt x="216" y="0"/>
                    <a:pt x="212" y="3"/>
                    <a:pt x="212" y="7"/>
                  </a:cubicBezTo>
                  <a:cubicBezTo>
                    <a:pt x="212" y="65"/>
                    <a:pt x="212" y="65"/>
                    <a:pt x="21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8" y="65"/>
                    <a:pt x="65" y="68"/>
                    <a:pt x="65" y="72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72"/>
                    <a:pt x="68" y="176"/>
                    <a:pt x="72" y="176"/>
                  </a:cubicBezTo>
                  <a:cubicBezTo>
                    <a:pt x="86" y="176"/>
                    <a:pt x="86" y="176"/>
                    <a:pt x="86" y="176"/>
                  </a:cubicBezTo>
                  <a:cubicBezTo>
                    <a:pt x="86" y="242"/>
                    <a:pt x="86" y="242"/>
                    <a:pt x="86" y="242"/>
                  </a:cubicBezTo>
                  <a:cubicBezTo>
                    <a:pt x="52" y="242"/>
                    <a:pt x="52" y="242"/>
                    <a:pt x="52" y="242"/>
                  </a:cubicBezTo>
                  <a:cubicBezTo>
                    <a:pt x="40" y="242"/>
                    <a:pt x="30" y="246"/>
                    <a:pt x="24" y="255"/>
                  </a:cubicBezTo>
                  <a:cubicBezTo>
                    <a:pt x="9" y="275"/>
                    <a:pt x="12" y="309"/>
                    <a:pt x="17" y="328"/>
                  </a:cubicBezTo>
                  <a:cubicBezTo>
                    <a:pt x="23" y="348"/>
                    <a:pt x="48" y="409"/>
                    <a:pt x="96" y="448"/>
                  </a:cubicBezTo>
                  <a:cubicBezTo>
                    <a:pt x="91" y="449"/>
                    <a:pt x="87" y="449"/>
                    <a:pt x="82" y="449"/>
                  </a:cubicBezTo>
                  <a:cubicBezTo>
                    <a:pt x="54" y="449"/>
                    <a:pt x="29" y="440"/>
                    <a:pt x="13" y="424"/>
                  </a:cubicBezTo>
                  <a:cubicBezTo>
                    <a:pt x="10" y="422"/>
                    <a:pt x="6" y="422"/>
                    <a:pt x="3" y="424"/>
                  </a:cubicBezTo>
                  <a:cubicBezTo>
                    <a:pt x="0" y="427"/>
                    <a:pt x="0" y="431"/>
                    <a:pt x="3" y="434"/>
                  </a:cubicBezTo>
                  <a:cubicBezTo>
                    <a:pt x="21" y="452"/>
                    <a:pt x="51" y="463"/>
                    <a:pt x="82" y="463"/>
                  </a:cubicBezTo>
                  <a:cubicBezTo>
                    <a:pt x="93" y="463"/>
                    <a:pt x="104" y="462"/>
                    <a:pt x="114" y="459"/>
                  </a:cubicBezTo>
                  <a:cubicBezTo>
                    <a:pt x="114" y="459"/>
                    <a:pt x="115" y="459"/>
                    <a:pt x="116" y="459"/>
                  </a:cubicBezTo>
                  <a:cubicBezTo>
                    <a:pt x="131" y="455"/>
                    <a:pt x="145" y="448"/>
                    <a:pt x="156" y="439"/>
                  </a:cubicBezTo>
                  <a:cubicBezTo>
                    <a:pt x="175" y="454"/>
                    <a:pt x="202" y="463"/>
                    <a:pt x="231" y="463"/>
                  </a:cubicBezTo>
                  <a:cubicBezTo>
                    <a:pt x="259" y="463"/>
                    <a:pt x="286" y="454"/>
                    <a:pt x="305" y="439"/>
                  </a:cubicBezTo>
                  <a:cubicBezTo>
                    <a:pt x="323" y="454"/>
                    <a:pt x="351" y="463"/>
                    <a:pt x="379" y="463"/>
                  </a:cubicBezTo>
                  <a:cubicBezTo>
                    <a:pt x="408" y="463"/>
                    <a:pt x="435" y="454"/>
                    <a:pt x="453" y="439"/>
                  </a:cubicBezTo>
                  <a:cubicBezTo>
                    <a:pt x="472" y="454"/>
                    <a:pt x="499" y="463"/>
                    <a:pt x="528" y="463"/>
                  </a:cubicBezTo>
                  <a:cubicBezTo>
                    <a:pt x="556" y="463"/>
                    <a:pt x="583" y="454"/>
                    <a:pt x="602" y="439"/>
                  </a:cubicBezTo>
                  <a:cubicBezTo>
                    <a:pt x="620" y="454"/>
                    <a:pt x="648" y="463"/>
                    <a:pt x="676" y="463"/>
                  </a:cubicBezTo>
                  <a:cubicBezTo>
                    <a:pt x="707" y="463"/>
                    <a:pt x="737" y="452"/>
                    <a:pt x="755" y="434"/>
                  </a:cubicBezTo>
                  <a:cubicBezTo>
                    <a:pt x="758" y="431"/>
                    <a:pt x="758" y="427"/>
                    <a:pt x="756" y="424"/>
                  </a:cubicBezTo>
                  <a:close/>
                  <a:moveTo>
                    <a:pt x="79" y="162"/>
                  </a:moveTo>
                  <a:cubicBezTo>
                    <a:pt x="79" y="79"/>
                    <a:pt x="79" y="79"/>
                    <a:pt x="79" y="79"/>
                  </a:cubicBezTo>
                  <a:cubicBezTo>
                    <a:pt x="265" y="79"/>
                    <a:pt x="265" y="79"/>
                    <a:pt x="265" y="79"/>
                  </a:cubicBezTo>
                  <a:cubicBezTo>
                    <a:pt x="247" y="158"/>
                    <a:pt x="247" y="158"/>
                    <a:pt x="247" y="158"/>
                  </a:cubicBezTo>
                  <a:cubicBezTo>
                    <a:pt x="221" y="158"/>
                    <a:pt x="221" y="158"/>
                    <a:pt x="221" y="158"/>
                  </a:cubicBezTo>
                  <a:cubicBezTo>
                    <a:pt x="217" y="158"/>
                    <a:pt x="214" y="162"/>
                    <a:pt x="214" y="165"/>
                  </a:cubicBezTo>
                  <a:cubicBezTo>
                    <a:pt x="214" y="242"/>
                    <a:pt x="214" y="242"/>
                    <a:pt x="214" y="242"/>
                  </a:cubicBezTo>
                  <a:cubicBezTo>
                    <a:pt x="100" y="242"/>
                    <a:pt x="100" y="242"/>
                    <a:pt x="100" y="242"/>
                  </a:cubicBezTo>
                  <a:cubicBezTo>
                    <a:pt x="100" y="169"/>
                    <a:pt x="100" y="169"/>
                    <a:pt x="100" y="169"/>
                  </a:cubicBezTo>
                  <a:cubicBezTo>
                    <a:pt x="100" y="165"/>
                    <a:pt x="97" y="162"/>
                    <a:pt x="93" y="162"/>
                  </a:cubicBezTo>
                  <a:lnTo>
                    <a:pt x="79" y="162"/>
                  </a:lnTo>
                  <a:close/>
                  <a:moveTo>
                    <a:pt x="545" y="448"/>
                  </a:moveTo>
                  <a:cubicBezTo>
                    <a:pt x="539" y="449"/>
                    <a:pt x="534" y="449"/>
                    <a:pt x="528" y="449"/>
                  </a:cubicBezTo>
                  <a:cubicBezTo>
                    <a:pt x="500" y="449"/>
                    <a:pt x="474" y="440"/>
                    <a:pt x="458" y="424"/>
                  </a:cubicBezTo>
                  <a:cubicBezTo>
                    <a:pt x="456" y="422"/>
                    <a:pt x="451" y="422"/>
                    <a:pt x="449" y="424"/>
                  </a:cubicBezTo>
                  <a:cubicBezTo>
                    <a:pt x="433" y="440"/>
                    <a:pt x="407" y="449"/>
                    <a:pt x="379" y="449"/>
                  </a:cubicBezTo>
                  <a:cubicBezTo>
                    <a:pt x="352" y="449"/>
                    <a:pt x="326" y="440"/>
                    <a:pt x="310" y="424"/>
                  </a:cubicBezTo>
                  <a:cubicBezTo>
                    <a:pt x="307" y="422"/>
                    <a:pt x="303" y="422"/>
                    <a:pt x="300" y="424"/>
                  </a:cubicBezTo>
                  <a:cubicBezTo>
                    <a:pt x="284" y="440"/>
                    <a:pt x="258" y="449"/>
                    <a:pt x="231" y="449"/>
                  </a:cubicBezTo>
                  <a:cubicBezTo>
                    <a:pt x="203" y="449"/>
                    <a:pt x="177" y="440"/>
                    <a:pt x="161" y="424"/>
                  </a:cubicBezTo>
                  <a:cubicBezTo>
                    <a:pt x="159" y="422"/>
                    <a:pt x="154" y="422"/>
                    <a:pt x="151" y="424"/>
                  </a:cubicBezTo>
                  <a:cubicBezTo>
                    <a:pt x="142" y="434"/>
                    <a:pt x="129" y="441"/>
                    <a:pt x="114" y="445"/>
                  </a:cubicBezTo>
                  <a:cubicBezTo>
                    <a:pt x="64" y="409"/>
                    <a:pt x="36" y="344"/>
                    <a:pt x="30" y="324"/>
                  </a:cubicBezTo>
                  <a:cubicBezTo>
                    <a:pt x="26" y="308"/>
                    <a:pt x="24" y="278"/>
                    <a:pt x="35" y="264"/>
                  </a:cubicBezTo>
                  <a:cubicBezTo>
                    <a:pt x="39" y="258"/>
                    <a:pt x="45" y="256"/>
                    <a:pt x="52" y="256"/>
                  </a:cubicBezTo>
                  <a:cubicBezTo>
                    <a:pt x="422" y="256"/>
                    <a:pt x="422" y="256"/>
                    <a:pt x="422" y="256"/>
                  </a:cubicBezTo>
                  <a:cubicBezTo>
                    <a:pt x="440" y="256"/>
                    <a:pt x="448" y="236"/>
                    <a:pt x="455" y="218"/>
                  </a:cubicBezTo>
                  <a:cubicBezTo>
                    <a:pt x="463" y="197"/>
                    <a:pt x="470" y="182"/>
                    <a:pt x="483" y="182"/>
                  </a:cubicBezTo>
                  <a:cubicBezTo>
                    <a:pt x="688" y="182"/>
                    <a:pt x="688" y="182"/>
                    <a:pt x="688" y="182"/>
                  </a:cubicBezTo>
                  <a:cubicBezTo>
                    <a:pt x="690" y="182"/>
                    <a:pt x="691" y="182"/>
                    <a:pt x="692" y="184"/>
                  </a:cubicBezTo>
                  <a:cubicBezTo>
                    <a:pt x="700" y="198"/>
                    <a:pt x="690" y="253"/>
                    <a:pt x="646" y="341"/>
                  </a:cubicBezTo>
                  <a:cubicBezTo>
                    <a:pt x="622" y="388"/>
                    <a:pt x="578" y="425"/>
                    <a:pt x="545" y="448"/>
                  </a:cubicBezTo>
                  <a:close/>
                </a:path>
              </a:pathLst>
            </a:cu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" name="Groupe 296"/>
          <p:cNvGrpSpPr/>
          <p:nvPr/>
        </p:nvGrpSpPr>
        <p:grpSpPr>
          <a:xfrm>
            <a:off x="8377784" y="3238624"/>
            <a:ext cx="252000" cy="252000"/>
            <a:chOff x="6460135" y="3059188"/>
            <a:chExt cx="1097280" cy="1097280"/>
          </a:xfrm>
        </p:grpSpPr>
        <p:sp>
          <p:nvSpPr>
            <p:cNvPr id="298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0" name="ZoneTexte 299"/>
          <p:cNvSpPr txBox="1"/>
          <p:nvPr/>
        </p:nvSpPr>
        <p:spPr>
          <a:xfrm>
            <a:off x="6764796" y="940980"/>
            <a:ext cx="4867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Ref: </a:t>
            </a:r>
            <a:r>
              <a:rPr lang="en-US" sz="1400" dirty="0" smtClean="0">
                <a:hlinkClick r:id="rId2"/>
              </a:rPr>
              <a:t>http</a:t>
            </a:r>
            <a:r>
              <a:rPr lang="en-US" sz="1400" dirty="0">
                <a:hlinkClick r:id="rId2"/>
              </a:rPr>
              <a:t>://</a:t>
            </a:r>
            <a:r>
              <a:rPr lang="en-US" sz="1400" dirty="0" smtClean="0">
                <a:hlinkClick r:id="rId2"/>
              </a:rPr>
              <a:t>www.lukoil.com/Business/Upstream/Overseas</a:t>
            </a:r>
            <a:r>
              <a:rPr lang="en-US" sz="1400" dirty="0" smtClean="0"/>
              <a:t> </a:t>
            </a:r>
            <a:endParaRPr lang="fr-FR" sz="1400" dirty="0"/>
          </a:p>
        </p:txBody>
      </p:sp>
      <p:grpSp>
        <p:nvGrpSpPr>
          <p:cNvPr id="301" name="Groupe 300"/>
          <p:cNvGrpSpPr/>
          <p:nvPr/>
        </p:nvGrpSpPr>
        <p:grpSpPr>
          <a:xfrm>
            <a:off x="8382340" y="3538996"/>
            <a:ext cx="252000" cy="252000"/>
            <a:chOff x="6460135" y="3059188"/>
            <a:chExt cx="1097280" cy="1097280"/>
          </a:xfrm>
        </p:grpSpPr>
        <p:sp>
          <p:nvSpPr>
            <p:cNvPr id="302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4" name="Groupe 303"/>
          <p:cNvGrpSpPr/>
          <p:nvPr/>
        </p:nvGrpSpPr>
        <p:grpSpPr>
          <a:xfrm>
            <a:off x="9665448" y="3012884"/>
            <a:ext cx="252000" cy="252000"/>
            <a:chOff x="6460135" y="3059188"/>
            <a:chExt cx="1097280" cy="1097280"/>
          </a:xfrm>
        </p:grpSpPr>
        <p:sp>
          <p:nvSpPr>
            <p:cNvPr id="305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7" name="Groupe 306"/>
          <p:cNvGrpSpPr/>
          <p:nvPr/>
        </p:nvGrpSpPr>
        <p:grpSpPr>
          <a:xfrm>
            <a:off x="9012170" y="3254528"/>
            <a:ext cx="252000" cy="252000"/>
            <a:chOff x="4736477" y="1498714"/>
            <a:chExt cx="1097280" cy="1097280"/>
          </a:xfrm>
        </p:grpSpPr>
        <p:sp>
          <p:nvSpPr>
            <p:cNvPr id="308" name="Oval 8"/>
            <p:cNvSpPr>
              <a:spLocks noChangeArrowheads="1"/>
            </p:cNvSpPr>
            <p:nvPr/>
          </p:nvSpPr>
          <p:spPr bwMode="auto">
            <a:xfrm>
              <a:off x="4736477" y="1498714"/>
              <a:ext cx="1097280" cy="1097280"/>
            </a:xfrm>
            <a:prstGeom prst="ellipse">
              <a:avLst/>
            </a:prstGeom>
            <a:solidFill>
              <a:srgbClr val="ADD0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Freeform 17"/>
            <p:cNvSpPr>
              <a:spLocks noEditPoints="1"/>
            </p:cNvSpPr>
            <p:nvPr/>
          </p:nvSpPr>
          <p:spPr bwMode="auto">
            <a:xfrm>
              <a:off x="4893356" y="1780135"/>
              <a:ext cx="782211" cy="534875"/>
            </a:xfrm>
            <a:custGeom>
              <a:avLst/>
              <a:gdLst>
                <a:gd name="T0" fmla="*/ 605 w 758"/>
                <a:gd name="T1" fmla="*/ 489 h 518"/>
                <a:gd name="T2" fmla="*/ 528 w 758"/>
                <a:gd name="T3" fmla="*/ 504 h 518"/>
                <a:gd name="T4" fmla="*/ 450 w 758"/>
                <a:gd name="T5" fmla="*/ 489 h 518"/>
                <a:gd name="T6" fmla="*/ 308 w 758"/>
                <a:gd name="T7" fmla="*/ 489 h 518"/>
                <a:gd name="T8" fmla="*/ 231 w 758"/>
                <a:gd name="T9" fmla="*/ 504 h 518"/>
                <a:gd name="T10" fmla="*/ 153 w 758"/>
                <a:gd name="T11" fmla="*/ 489 h 518"/>
                <a:gd name="T12" fmla="*/ 75 w 758"/>
                <a:gd name="T13" fmla="*/ 511 h 518"/>
                <a:gd name="T14" fmla="*/ 156 w 758"/>
                <a:gd name="T15" fmla="*/ 503 h 518"/>
                <a:gd name="T16" fmla="*/ 305 w 758"/>
                <a:gd name="T17" fmla="*/ 503 h 518"/>
                <a:gd name="T18" fmla="*/ 453 w 758"/>
                <a:gd name="T19" fmla="*/ 503 h 518"/>
                <a:gd name="T20" fmla="*/ 602 w 758"/>
                <a:gd name="T21" fmla="*/ 503 h 518"/>
                <a:gd name="T22" fmla="*/ 683 w 758"/>
                <a:gd name="T23" fmla="*/ 511 h 518"/>
                <a:gd name="T24" fmla="*/ 756 w 758"/>
                <a:gd name="T25" fmla="*/ 424 h 518"/>
                <a:gd name="T26" fmla="*/ 676 w 758"/>
                <a:gd name="T27" fmla="*/ 449 h 518"/>
                <a:gd name="T28" fmla="*/ 600 w 758"/>
                <a:gd name="T29" fmla="*/ 423 h 518"/>
                <a:gd name="T30" fmla="*/ 704 w 758"/>
                <a:gd name="T31" fmla="*/ 177 h 518"/>
                <a:gd name="T32" fmla="*/ 483 w 758"/>
                <a:gd name="T33" fmla="*/ 168 h 518"/>
                <a:gd name="T34" fmla="*/ 422 w 758"/>
                <a:gd name="T35" fmla="*/ 242 h 518"/>
                <a:gd name="T36" fmla="*/ 228 w 758"/>
                <a:gd name="T37" fmla="*/ 172 h 518"/>
                <a:gd name="T38" fmla="*/ 259 w 758"/>
                <a:gd name="T39" fmla="*/ 167 h 518"/>
                <a:gd name="T40" fmla="*/ 279 w 758"/>
                <a:gd name="T41" fmla="*/ 68 h 518"/>
                <a:gd name="T42" fmla="*/ 226 w 758"/>
                <a:gd name="T43" fmla="*/ 65 h 518"/>
                <a:gd name="T44" fmla="*/ 219 w 758"/>
                <a:gd name="T45" fmla="*/ 0 h 518"/>
                <a:gd name="T46" fmla="*/ 212 w 758"/>
                <a:gd name="T47" fmla="*/ 65 h 518"/>
                <a:gd name="T48" fmla="*/ 65 w 758"/>
                <a:gd name="T49" fmla="*/ 72 h 518"/>
                <a:gd name="T50" fmla="*/ 72 w 758"/>
                <a:gd name="T51" fmla="*/ 176 h 518"/>
                <a:gd name="T52" fmla="*/ 86 w 758"/>
                <a:gd name="T53" fmla="*/ 242 h 518"/>
                <a:gd name="T54" fmla="*/ 24 w 758"/>
                <a:gd name="T55" fmla="*/ 255 h 518"/>
                <a:gd name="T56" fmla="*/ 96 w 758"/>
                <a:gd name="T57" fmla="*/ 448 h 518"/>
                <a:gd name="T58" fmla="*/ 13 w 758"/>
                <a:gd name="T59" fmla="*/ 424 h 518"/>
                <a:gd name="T60" fmla="*/ 3 w 758"/>
                <a:gd name="T61" fmla="*/ 434 h 518"/>
                <a:gd name="T62" fmla="*/ 114 w 758"/>
                <a:gd name="T63" fmla="*/ 459 h 518"/>
                <a:gd name="T64" fmla="*/ 156 w 758"/>
                <a:gd name="T65" fmla="*/ 439 h 518"/>
                <a:gd name="T66" fmla="*/ 305 w 758"/>
                <a:gd name="T67" fmla="*/ 439 h 518"/>
                <a:gd name="T68" fmla="*/ 453 w 758"/>
                <a:gd name="T69" fmla="*/ 439 h 518"/>
                <a:gd name="T70" fmla="*/ 602 w 758"/>
                <a:gd name="T71" fmla="*/ 439 h 518"/>
                <a:gd name="T72" fmla="*/ 755 w 758"/>
                <a:gd name="T73" fmla="*/ 434 h 518"/>
                <a:gd name="T74" fmla="*/ 79 w 758"/>
                <a:gd name="T75" fmla="*/ 162 h 518"/>
                <a:gd name="T76" fmla="*/ 265 w 758"/>
                <a:gd name="T77" fmla="*/ 79 h 518"/>
                <a:gd name="T78" fmla="*/ 221 w 758"/>
                <a:gd name="T79" fmla="*/ 158 h 518"/>
                <a:gd name="T80" fmla="*/ 214 w 758"/>
                <a:gd name="T81" fmla="*/ 242 h 518"/>
                <a:gd name="T82" fmla="*/ 100 w 758"/>
                <a:gd name="T83" fmla="*/ 169 h 518"/>
                <a:gd name="T84" fmla="*/ 79 w 758"/>
                <a:gd name="T85" fmla="*/ 162 h 518"/>
                <a:gd name="T86" fmla="*/ 528 w 758"/>
                <a:gd name="T87" fmla="*/ 449 h 518"/>
                <a:gd name="T88" fmla="*/ 449 w 758"/>
                <a:gd name="T89" fmla="*/ 424 h 518"/>
                <a:gd name="T90" fmla="*/ 310 w 758"/>
                <a:gd name="T91" fmla="*/ 424 h 518"/>
                <a:gd name="T92" fmla="*/ 231 w 758"/>
                <a:gd name="T93" fmla="*/ 449 h 518"/>
                <a:gd name="T94" fmla="*/ 151 w 758"/>
                <a:gd name="T95" fmla="*/ 424 h 518"/>
                <a:gd name="T96" fmla="*/ 30 w 758"/>
                <a:gd name="T97" fmla="*/ 324 h 518"/>
                <a:gd name="T98" fmla="*/ 52 w 758"/>
                <a:gd name="T99" fmla="*/ 256 h 518"/>
                <a:gd name="T100" fmla="*/ 455 w 758"/>
                <a:gd name="T101" fmla="*/ 218 h 518"/>
                <a:gd name="T102" fmla="*/ 688 w 758"/>
                <a:gd name="T103" fmla="*/ 182 h 518"/>
                <a:gd name="T104" fmla="*/ 646 w 758"/>
                <a:gd name="T105" fmla="*/ 34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8" h="518">
                  <a:moveTo>
                    <a:pt x="676" y="504"/>
                  </a:moveTo>
                  <a:cubicBezTo>
                    <a:pt x="651" y="504"/>
                    <a:pt x="626" y="499"/>
                    <a:pt x="605" y="489"/>
                  </a:cubicBezTo>
                  <a:cubicBezTo>
                    <a:pt x="603" y="488"/>
                    <a:pt x="601" y="488"/>
                    <a:pt x="599" y="489"/>
                  </a:cubicBezTo>
                  <a:cubicBezTo>
                    <a:pt x="578" y="499"/>
                    <a:pt x="553" y="504"/>
                    <a:pt x="528" y="504"/>
                  </a:cubicBezTo>
                  <a:cubicBezTo>
                    <a:pt x="502" y="504"/>
                    <a:pt x="478" y="499"/>
                    <a:pt x="456" y="489"/>
                  </a:cubicBezTo>
                  <a:cubicBezTo>
                    <a:pt x="455" y="488"/>
                    <a:pt x="452" y="488"/>
                    <a:pt x="450" y="489"/>
                  </a:cubicBezTo>
                  <a:cubicBezTo>
                    <a:pt x="429" y="499"/>
                    <a:pt x="404" y="504"/>
                    <a:pt x="379" y="504"/>
                  </a:cubicBezTo>
                  <a:cubicBezTo>
                    <a:pt x="354" y="504"/>
                    <a:pt x="329" y="499"/>
                    <a:pt x="308" y="489"/>
                  </a:cubicBezTo>
                  <a:cubicBezTo>
                    <a:pt x="306" y="488"/>
                    <a:pt x="304" y="488"/>
                    <a:pt x="302" y="489"/>
                  </a:cubicBezTo>
                  <a:cubicBezTo>
                    <a:pt x="281" y="499"/>
                    <a:pt x="256" y="504"/>
                    <a:pt x="231" y="504"/>
                  </a:cubicBezTo>
                  <a:cubicBezTo>
                    <a:pt x="205" y="504"/>
                    <a:pt x="181" y="499"/>
                    <a:pt x="159" y="489"/>
                  </a:cubicBezTo>
                  <a:cubicBezTo>
                    <a:pt x="157" y="488"/>
                    <a:pt x="155" y="488"/>
                    <a:pt x="153" y="489"/>
                  </a:cubicBezTo>
                  <a:cubicBezTo>
                    <a:pt x="132" y="499"/>
                    <a:pt x="107" y="504"/>
                    <a:pt x="82" y="504"/>
                  </a:cubicBezTo>
                  <a:cubicBezTo>
                    <a:pt x="78" y="504"/>
                    <a:pt x="75" y="507"/>
                    <a:pt x="75" y="511"/>
                  </a:cubicBezTo>
                  <a:cubicBezTo>
                    <a:pt x="75" y="515"/>
                    <a:pt x="78" y="518"/>
                    <a:pt x="82" y="518"/>
                  </a:cubicBezTo>
                  <a:cubicBezTo>
                    <a:pt x="108" y="518"/>
                    <a:pt x="134" y="513"/>
                    <a:pt x="156" y="503"/>
                  </a:cubicBezTo>
                  <a:cubicBezTo>
                    <a:pt x="179" y="513"/>
                    <a:pt x="204" y="518"/>
                    <a:pt x="231" y="518"/>
                  </a:cubicBezTo>
                  <a:cubicBezTo>
                    <a:pt x="257" y="518"/>
                    <a:pt x="282" y="513"/>
                    <a:pt x="305" y="503"/>
                  </a:cubicBezTo>
                  <a:cubicBezTo>
                    <a:pt x="327" y="513"/>
                    <a:pt x="353" y="518"/>
                    <a:pt x="379" y="518"/>
                  </a:cubicBezTo>
                  <a:cubicBezTo>
                    <a:pt x="405" y="518"/>
                    <a:pt x="431" y="513"/>
                    <a:pt x="453" y="503"/>
                  </a:cubicBezTo>
                  <a:cubicBezTo>
                    <a:pt x="476" y="513"/>
                    <a:pt x="502" y="518"/>
                    <a:pt x="528" y="518"/>
                  </a:cubicBezTo>
                  <a:cubicBezTo>
                    <a:pt x="554" y="518"/>
                    <a:pt x="579" y="513"/>
                    <a:pt x="602" y="503"/>
                  </a:cubicBezTo>
                  <a:cubicBezTo>
                    <a:pt x="625" y="513"/>
                    <a:pt x="650" y="518"/>
                    <a:pt x="676" y="518"/>
                  </a:cubicBezTo>
                  <a:cubicBezTo>
                    <a:pt x="680" y="518"/>
                    <a:pt x="683" y="515"/>
                    <a:pt x="683" y="511"/>
                  </a:cubicBezTo>
                  <a:cubicBezTo>
                    <a:pt x="683" y="507"/>
                    <a:pt x="680" y="504"/>
                    <a:pt x="676" y="504"/>
                  </a:cubicBezTo>
                  <a:close/>
                  <a:moveTo>
                    <a:pt x="756" y="424"/>
                  </a:moveTo>
                  <a:cubicBezTo>
                    <a:pt x="753" y="422"/>
                    <a:pt x="748" y="422"/>
                    <a:pt x="746" y="424"/>
                  </a:cubicBezTo>
                  <a:cubicBezTo>
                    <a:pt x="730" y="440"/>
                    <a:pt x="704" y="449"/>
                    <a:pt x="676" y="449"/>
                  </a:cubicBezTo>
                  <a:cubicBezTo>
                    <a:pt x="649" y="449"/>
                    <a:pt x="623" y="440"/>
                    <a:pt x="607" y="424"/>
                  </a:cubicBezTo>
                  <a:cubicBezTo>
                    <a:pt x="605" y="422"/>
                    <a:pt x="602" y="422"/>
                    <a:pt x="600" y="423"/>
                  </a:cubicBezTo>
                  <a:cubicBezTo>
                    <a:pt x="622" y="402"/>
                    <a:pt x="644" y="377"/>
                    <a:pt x="658" y="347"/>
                  </a:cubicBezTo>
                  <a:cubicBezTo>
                    <a:pt x="700" y="262"/>
                    <a:pt x="717" y="199"/>
                    <a:pt x="704" y="177"/>
                  </a:cubicBezTo>
                  <a:cubicBezTo>
                    <a:pt x="700" y="171"/>
                    <a:pt x="695" y="168"/>
                    <a:pt x="688" y="168"/>
                  </a:cubicBezTo>
                  <a:cubicBezTo>
                    <a:pt x="483" y="168"/>
                    <a:pt x="483" y="168"/>
                    <a:pt x="483" y="168"/>
                  </a:cubicBezTo>
                  <a:cubicBezTo>
                    <a:pt x="459" y="168"/>
                    <a:pt x="450" y="192"/>
                    <a:pt x="442" y="213"/>
                  </a:cubicBezTo>
                  <a:cubicBezTo>
                    <a:pt x="436" y="227"/>
                    <a:pt x="430" y="242"/>
                    <a:pt x="422" y="242"/>
                  </a:cubicBezTo>
                  <a:cubicBezTo>
                    <a:pt x="228" y="242"/>
                    <a:pt x="228" y="242"/>
                    <a:pt x="228" y="242"/>
                  </a:cubicBezTo>
                  <a:cubicBezTo>
                    <a:pt x="228" y="172"/>
                    <a:pt x="228" y="172"/>
                    <a:pt x="228" y="172"/>
                  </a:cubicBezTo>
                  <a:cubicBezTo>
                    <a:pt x="252" y="172"/>
                    <a:pt x="252" y="172"/>
                    <a:pt x="252" y="172"/>
                  </a:cubicBezTo>
                  <a:cubicBezTo>
                    <a:pt x="256" y="172"/>
                    <a:pt x="258" y="170"/>
                    <a:pt x="259" y="167"/>
                  </a:cubicBezTo>
                  <a:cubicBezTo>
                    <a:pt x="281" y="74"/>
                    <a:pt x="281" y="74"/>
                    <a:pt x="281" y="74"/>
                  </a:cubicBezTo>
                  <a:cubicBezTo>
                    <a:pt x="281" y="71"/>
                    <a:pt x="281" y="69"/>
                    <a:pt x="279" y="68"/>
                  </a:cubicBezTo>
                  <a:cubicBezTo>
                    <a:pt x="278" y="66"/>
                    <a:pt x="276" y="65"/>
                    <a:pt x="274" y="65"/>
                  </a:cubicBezTo>
                  <a:cubicBezTo>
                    <a:pt x="226" y="65"/>
                    <a:pt x="226" y="65"/>
                    <a:pt x="226" y="65"/>
                  </a:cubicBezTo>
                  <a:cubicBezTo>
                    <a:pt x="226" y="7"/>
                    <a:pt x="226" y="7"/>
                    <a:pt x="226" y="7"/>
                  </a:cubicBezTo>
                  <a:cubicBezTo>
                    <a:pt x="226" y="3"/>
                    <a:pt x="223" y="0"/>
                    <a:pt x="219" y="0"/>
                  </a:cubicBezTo>
                  <a:cubicBezTo>
                    <a:pt x="216" y="0"/>
                    <a:pt x="212" y="3"/>
                    <a:pt x="212" y="7"/>
                  </a:cubicBezTo>
                  <a:cubicBezTo>
                    <a:pt x="212" y="65"/>
                    <a:pt x="212" y="65"/>
                    <a:pt x="21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8" y="65"/>
                    <a:pt x="65" y="68"/>
                    <a:pt x="65" y="72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72"/>
                    <a:pt x="68" y="176"/>
                    <a:pt x="72" y="176"/>
                  </a:cubicBezTo>
                  <a:cubicBezTo>
                    <a:pt x="86" y="176"/>
                    <a:pt x="86" y="176"/>
                    <a:pt x="86" y="176"/>
                  </a:cubicBezTo>
                  <a:cubicBezTo>
                    <a:pt x="86" y="242"/>
                    <a:pt x="86" y="242"/>
                    <a:pt x="86" y="242"/>
                  </a:cubicBezTo>
                  <a:cubicBezTo>
                    <a:pt x="52" y="242"/>
                    <a:pt x="52" y="242"/>
                    <a:pt x="52" y="242"/>
                  </a:cubicBezTo>
                  <a:cubicBezTo>
                    <a:pt x="40" y="242"/>
                    <a:pt x="30" y="246"/>
                    <a:pt x="24" y="255"/>
                  </a:cubicBezTo>
                  <a:cubicBezTo>
                    <a:pt x="9" y="275"/>
                    <a:pt x="12" y="309"/>
                    <a:pt x="17" y="328"/>
                  </a:cubicBezTo>
                  <a:cubicBezTo>
                    <a:pt x="23" y="348"/>
                    <a:pt x="48" y="409"/>
                    <a:pt x="96" y="448"/>
                  </a:cubicBezTo>
                  <a:cubicBezTo>
                    <a:pt x="91" y="449"/>
                    <a:pt x="87" y="449"/>
                    <a:pt x="82" y="449"/>
                  </a:cubicBezTo>
                  <a:cubicBezTo>
                    <a:pt x="54" y="449"/>
                    <a:pt x="29" y="440"/>
                    <a:pt x="13" y="424"/>
                  </a:cubicBezTo>
                  <a:cubicBezTo>
                    <a:pt x="10" y="422"/>
                    <a:pt x="6" y="422"/>
                    <a:pt x="3" y="424"/>
                  </a:cubicBezTo>
                  <a:cubicBezTo>
                    <a:pt x="0" y="427"/>
                    <a:pt x="0" y="431"/>
                    <a:pt x="3" y="434"/>
                  </a:cubicBezTo>
                  <a:cubicBezTo>
                    <a:pt x="21" y="452"/>
                    <a:pt x="51" y="463"/>
                    <a:pt x="82" y="463"/>
                  </a:cubicBezTo>
                  <a:cubicBezTo>
                    <a:pt x="93" y="463"/>
                    <a:pt x="104" y="462"/>
                    <a:pt x="114" y="459"/>
                  </a:cubicBezTo>
                  <a:cubicBezTo>
                    <a:pt x="114" y="459"/>
                    <a:pt x="115" y="459"/>
                    <a:pt x="116" y="459"/>
                  </a:cubicBezTo>
                  <a:cubicBezTo>
                    <a:pt x="131" y="455"/>
                    <a:pt x="145" y="448"/>
                    <a:pt x="156" y="439"/>
                  </a:cubicBezTo>
                  <a:cubicBezTo>
                    <a:pt x="175" y="454"/>
                    <a:pt x="202" y="463"/>
                    <a:pt x="231" y="463"/>
                  </a:cubicBezTo>
                  <a:cubicBezTo>
                    <a:pt x="259" y="463"/>
                    <a:pt x="286" y="454"/>
                    <a:pt x="305" y="439"/>
                  </a:cubicBezTo>
                  <a:cubicBezTo>
                    <a:pt x="323" y="454"/>
                    <a:pt x="351" y="463"/>
                    <a:pt x="379" y="463"/>
                  </a:cubicBezTo>
                  <a:cubicBezTo>
                    <a:pt x="408" y="463"/>
                    <a:pt x="435" y="454"/>
                    <a:pt x="453" y="439"/>
                  </a:cubicBezTo>
                  <a:cubicBezTo>
                    <a:pt x="472" y="454"/>
                    <a:pt x="499" y="463"/>
                    <a:pt x="528" y="463"/>
                  </a:cubicBezTo>
                  <a:cubicBezTo>
                    <a:pt x="556" y="463"/>
                    <a:pt x="583" y="454"/>
                    <a:pt x="602" y="439"/>
                  </a:cubicBezTo>
                  <a:cubicBezTo>
                    <a:pt x="620" y="454"/>
                    <a:pt x="648" y="463"/>
                    <a:pt x="676" y="463"/>
                  </a:cubicBezTo>
                  <a:cubicBezTo>
                    <a:pt x="707" y="463"/>
                    <a:pt x="737" y="452"/>
                    <a:pt x="755" y="434"/>
                  </a:cubicBezTo>
                  <a:cubicBezTo>
                    <a:pt x="758" y="431"/>
                    <a:pt x="758" y="427"/>
                    <a:pt x="756" y="424"/>
                  </a:cubicBezTo>
                  <a:close/>
                  <a:moveTo>
                    <a:pt x="79" y="162"/>
                  </a:moveTo>
                  <a:cubicBezTo>
                    <a:pt x="79" y="79"/>
                    <a:pt x="79" y="79"/>
                    <a:pt x="79" y="79"/>
                  </a:cubicBezTo>
                  <a:cubicBezTo>
                    <a:pt x="265" y="79"/>
                    <a:pt x="265" y="79"/>
                    <a:pt x="265" y="79"/>
                  </a:cubicBezTo>
                  <a:cubicBezTo>
                    <a:pt x="247" y="158"/>
                    <a:pt x="247" y="158"/>
                    <a:pt x="247" y="158"/>
                  </a:cubicBezTo>
                  <a:cubicBezTo>
                    <a:pt x="221" y="158"/>
                    <a:pt x="221" y="158"/>
                    <a:pt x="221" y="158"/>
                  </a:cubicBezTo>
                  <a:cubicBezTo>
                    <a:pt x="217" y="158"/>
                    <a:pt x="214" y="162"/>
                    <a:pt x="214" y="165"/>
                  </a:cubicBezTo>
                  <a:cubicBezTo>
                    <a:pt x="214" y="242"/>
                    <a:pt x="214" y="242"/>
                    <a:pt x="214" y="242"/>
                  </a:cubicBezTo>
                  <a:cubicBezTo>
                    <a:pt x="100" y="242"/>
                    <a:pt x="100" y="242"/>
                    <a:pt x="100" y="242"/>
                  </a:cubicBezTo>
                  <a:cubicBezTo>
                    <a:pt x="100" y="169"/>
                    <a:pt x="100" y="169"/>
                    <a:pt x="100" y="169"/>
                  </a:cubicBezTo>
                  <a:cubicBezTo>
                    <a:pt x="100" y="165"/>
                    <a:pt x="97" y="162"/>
                    <a:pt x="93" y="162"/>
                  </a:cubicBezTo>
                  <a:lnTo>
                    <a:pt x="79" y="162"/>
                  </a:lnTo>
                  <a:close/>
                  <a:moveTo>
                    <a:pt x="545" y="448"/>
                  </a:moveTo>
                  <a:cubicBezTo>
                    <a:pt x="539" y="449"/>
                    <a:pt x="534" y="449"/>
                    <a:pt x="528" y="449"/>
                  </a:cubicBezTo>
                  <a:cubicBezTo>
                    <a:pt x="500" y="449"/>
                    <a:pt x="474" y="440"/>
                    <a:pt x="458" y="424"/>
                  </a:cubicBezTo>
                  <a:cubicBezTo>
                    <a:pt x="456" y="422"/>
                    <a:pt x="451" y="422"/>
                    <a:pt x="449" y="424"/>
                  </a:cubicBezTo>
                  <a:cubicBezTo>
                    <a:pt x="433" y="440"/>
                    <a:pt x="407" y="449"/>
                    <a:pt x="379" y="449"/>
                  </a:cubicBezTo>
                  <a:cubicBezTo>
                    <a:pt x="352" y="449"/>
                    <a:pt x="326" y="440"/>
                    <a:pt x="310" y="424"/>
                  </a:cubicBezTo>
                  <a:cubicBezTo>
                    <a:pt x="307" y="422"/>
                    <a:pt x="303" y="422"/>
                    <a:pt x="300" y="424"/>
                  </a:cubicBezTo>
                  <a:cubicBezTo>
                    <a:pt x="284" y="440"/>
                    <a:pt x="258" y="449"/>
                    <a:pt x="231" y="449"/>
                  </a:cubicBezTo>
                  <a:cubicBezTo>
                    <a:pt x="203" y="449"/>
                    <a:pt x="177" y="440"/>
                    <a:pt x="161" y="424"/>
                  </a:cubicBezTo>
                  <a:cubicBezTo>
                    <a:pt x="159" y="422"/>
                    <a:pt x="154" y="422"/>
                    <a:pt x="151" y="424"/>
                  </a:cubicBezTo>
                  <a:cubicBezTo>
                    <a:pt x="142" y="434"/>
                    <a:pt x="129" y="441"/>
                    <a:pt x="114" y="445"/>
                  </a:cubicBezTo>
                  <a:cubicBezTo>
                    <a:pt x="64" y="409"/>
                    <a:pt x="36" y="344"/>
                    <a:pt x="30" y="324"/>
                  </a:cubicBezTo>
                  <a:cubicBezTo>
                    <a:pt x="26" y="308"/>
                    <a:pt x="24" y="278"/>
                    <a:pt x="35" y="264"/>
                  </a:cubicBezTo>
                  <a:cubicBezTo>
                    <a:pt x="39" y="258"/>
                    <a:pt x="45" y="256"/>
                    <a:pt x="52" y="256"/>
                  </a:cubicBezTo>
                  <a:cubicBezTo>
                    <a:pt x="422" y="256"/>
                    <a:pt x="422" y="256"/>
                    <a:pt x="422" y="256"/>
                  </a:cubicBezTo>
                  <a:cubicBezTo>
                    <a:pt x="440" y="256"/>
                    <a:pt x="448" y="236"/>
                    <a:pt x="455" y="218"/>
                  </a:cubicBezTo>
                  <a:cubicBezTo>
                    <a:pt x="463" y="197"/>
                    <a:pt x="470" y="182"/>
                    <a:pt x="483" y="182"/>
                  </a:cubicBezTo>
                  <a:cubicBezTo>
                    <a:pt x="688" y="182"/>
                    <a:pt x="688" y="182"/>
                    <a:pt x="688" y="182"/>
                  </a:cubicBezTo>
                  <a:cubicBezTo>
                    <a:pt x="690" y="182"/>
                    <a:pt x="691" y="182"/>
                    <a:pt x="692" y="184"/>
                  </a:cubicBezTo>
                  <a:cubicBezTo>
                    <a:pt x="700" y="198"/>
                    <a:pt x="690" y="253"/>
                    <a:pt x="646" y="341"/>
                  </a:cubicBezTo>
                  <a:cubicBezTo>
                    <a:pt x="622" y="388"/>
                    <a:pt x="578" y="425"/>
                    <a:pt x="545" y="448"/>
                  </a:cubicBezTo>
                  <a:close/>
                </a:path>
              </a:pathLst>
            </a:cu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0" name="Groupe 309"/>
          <p:cNvGrpSpPr/>
          <p:nvPr/>
        </p:nvGrpSpPr>
        <p:grpSpPr>
          <a:xfrm>
            <a:off x="7838514" y="4284500"/>
            <a:ext cx="252000" cy="252000"/>
            <a:chOff x="4736477" y="1498714"/>
            <a:chExt cx="1097280" cy="1097280"/>
          </a:xfrm>
        </p:grpSpPr>
        <p:sp>
          <p:nvSpPr>
            <p:cNvPr id="311" name="Oval 8"/>
            <p:cNvSpPr>
              <a:spLocks noChangeArrowheads="1"/>
            </p:cNvSpPr>
            <p:nvPr/>
          </p:nvSpPr>
          <p:spPr bwMode="auto">
            <a:xfrm>
              <a:off x="4736477" y="1498714"/>
              <a:ext cx="1097280" cy="1097280"/>
            </a:xfrm>
            <a:prstGeom prst="ellipse">
              <a:avLst/>
            </a:prstGeom>
            <a:solidFill>
              <a:srgbClr val="ADD0D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17"/>
            <p:cNvSpPr>
              <a:spLocks noEditPoints="1"/>
            </p:cNvSpPr>
            <p:nvPr/>
          </p:nvSpPr>
          <p:spPr bwMode="auto">
            <a:xfrm>
              <a:off x="4893356" y="1780135"/>
              <a:ext cx="782211" cy="534875"/>
            </a:xfrm>
            <a:custGeom>
              <a:avLst/>
              <a:gdLst>
                <a:gd name="T0" fmla="*/ 605 w 758"/>
                <a:gd name="T1" fmla="*/ 489 h 518"/>
                <a:gd name="T2" fmla="*/ 528 w 758"/>
                <a:gd name="T3" fmla="*/ 504 h 518"/>
                <a:gd name="T4" fmla="*/ 450 w 758"/>
                <a:gd name="T5" fmla="*/ 489 h 518"/>
                <a:gd name="T6" fmla="*/ 308 w 758"/>
                <a:gd name="T7" fmla="*/ 489 h 518"/>
                <a:gd name="T8" fmla="*/ 231 w 758"/>
                <a:gd name="T9" fmla="*/ 504 h 518"/>
                <a:gd name="T10" fmla="*/ 153 w 758"/>
                <a:gd name="T11" fmla="*/ 489 h 518"/>
                <a:gd name="T12" fmla="*/ 75 w 758"/>
                <a:gd name="T13" fmla="*/ 511 h 518"/>
                <a:gd name="T14" fmla="*/ 156 w 758"/>
                <a:gd name="T15" fmla="*/ 503 h 518"/>
                <a:gd name="T16" fmla="*/ 305 w 758"/>
                <a:gd name="T17" fmla="*/ 503 h 518"/>
                <a:gd name="T18" fmla="*/ 453 w 758"/>
                <a:gd name="T19" fmla="*/ 503 h 518"/>
                <a:gd name="T20" fmla="*/ 602 w 758"/>
                <a:gd name="T21" fmla="*/ 503 h 518"/>
                <a:gd name="T22" fmla="*/ 683 w 758"/>
                <a:gd name="T23" fmla="*/ 511 h 518"/>
                <a:gd name="T24" fmla="*/ 756 w 758"/>
                <a:gd name="T25" fmla="*/ 424 h 518"/>
                <a:gd name="T26" fmla="*/ 676 w 758"/>
                <a:gd name="T27" fmla="*/ 449 h 518"/>
                <a:gd name="T28" fmla="*/ 600 w 758"/>
                <a:gd name="T29" fmla="*/ 423 h 518"/>
                <a:gd name="T30" fmla="*/ 704 w 758"/>
                <a:gd name="T31" fmla="*/ 177 h 518"/>
                <a:gd name="T32" fmla="*/ 483 w 758"/>
                <a:gd name="T33" fmla="*/ 168 h 518"/>
                <a:gd name="T34" fmla="*/ 422 w 758"/>
                <a:gd name="T35" fmla="*/ 242 h 518"/>
                <a:gd name="T36" fmla="*/ 228 w 758"/>
                <a:gd name="T37" fmla="*/ 172 h 518"/>
                <a:gd name="T38" fmla="*/ 259 w 758"/>
                <a:gd name="T39" fmla="*/ 167 h 518"/>
                <a:gd name="T40" fmla="*/ 279 w 758"/>
                <a:gd name="T41" fmla="*/ 68 h 518"/>
                <a:gd name="T42" fmla="*/ 226 w 758"/>
                <a:gd name="T43" fmla="*/ 65 h 518"/>
                <a:gd name="T44" fmla="*/ 219 w 758"/>
                <a:gd name="T45" fmla="*/ 0 h 518"/>
                <a:gd name="T46" fmla="*/ 212 w 758"/>
                <a:gd name="T47" fmla="*/ 65 h 518"/>
                <a:gd name="T48" fmla="*/ 65 w 758"/>
                <a:gd name="T49" fmla="*/ 72 h 518"/>
                <a:gd name="T50" fmla="*/ 72 w 758"/>
                <a:gd name="T51" fmla="*/ 176 h 518"/>
                <a:gd name="T52" fmla="*/ 86 w 758"/>
                <a:gd name="T53" fmla="*/ 242 h 518"/>
                <a:gd name="T54" fmla="*/ 24 w 758"/>
                <a:gd name="T55" fmla="*/ 255 h 518"/>
                <a:gd name="T56" fmla="*/ 96 w 758"/>
                <a:gd name="T57" fmla="*/ 448 h 518"/>
                <a:gd name="T58" fmla="*/ 13 w 758"/>
                <a:gd name="T59" fmla="*/ 424 h 518"/>
                <a:gd name="T60" fmla="*/ 3 w 758"/>
                <a:gd name="T61" fmla="*/ 434 h 518"/>
                <a:gd name="T62" fmla="*/ 114 w 758"/>
                <a:gd name="T63" fmla="*/ 459 h 518"/>
                <a:gd name="T64" fmla="*/ 156 w 758"/>
                <a:gd name="T65" fmla="*/ 439 h 518"/>
                <a:gd name="T66" fmla="*/ 305 w 758"/>
                <a:gd name="T67" fmla="*/ 439 h 518"/>
                <a:gd name="T68" fmla="*/ 453 w 758"/>
                <a:gd name="T69" fmla="*/ 439 h 518"/>
                <a:gd name="T70" fmla="*/ 602 w 758"/>
                <a:gd name="T71" fmla="*/ 439 h 518"/>
                <a:gd name="T72" fmla="*/ 755 w 758"/>
                <a:gd name="T73" fmla="*/ 434 h 518"/>
                <a:gd name="T74" fmla="*/ 79 w 758"/>
                <a:gd name="T75" fmla="*/ 162 h 518"/>
                <a:gd name="T76" fmla="*/ 265 w 758"/>
                <a:gd name="T77" fmla="*/ 79 h 518"/>
                <a:gd name="T78" fmla="*/ 221 w 758"/>
                <a:gd name="T79" fmla="*/ 158 h 518"/>
                <a:gd name="T80" fmla="*/ 214 w 758"/>
                <a:gd name="T81" fmla="*/ 242 h 518"/>
                <a:gd name="T82" fmla="*/ 100 w 758"/>
                <a:gd name="T83" fmla="*/ 169 h 518"/>
                <a:gd name="T84" fmla="*/ 79 w 758"/>
                <a:gd name="T85" fmla="*/ 162 h 518"/>
                <a:gd name="T86" fmla="*/ 528 w 758"/>
                <a:gd name="T87" fmla="*/ 449 h 518"/>
                <a:gd name="T88" fmla="*/ 449 w 758"/>
                <a:gd name="T89" fmla="*/ 424 h 518"/>
                <a:gd name="T90" fmla="*/ 310 w 758"/>
                <a:gd name="T91" fmla="*/ 424 h 518"/>
                <a:gd name="T92" fmla="*/ 231 w 758"/>
                <a:gd name="T93" fmla="*/ 449 h 518"/>
                <a:gd name="T94" fmla="*/ 151 w 758"/>
                <a:gd name="T95" fmla="*/ 424 h 518"/>
                <a:gd name="T96" fmla="*/ 30 w 758"/>
                <a:gd name="T97" fmla="*/ 324 h 518"/>
                <a:gd name="T98" fmla="*/ 52 w 758"/>
                <a:gd name="T99" fmla="*/ 256 h 518"/>
                <a:gd name="T100" fmla="*/ 455 w 758"/>
                <a:gd name="T101" fmla="*/ 218 h 518"/>
                <a:gd name="T102" fmla="*/ 688 w 758"/>
                <a:gd name="T103" fmla="*/ 182 h 518"/>
                <a:gd name="T104" fmla="*/ 646 w 758"/>
                <a:gd name="T105" fmla="*/ 34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8" h="518">
                  <a:moveTo>
                    <a:pt x="676" y="504"/>
                  </a:moveTo>
                  <a:cubicBezTo>
                    <a:pt x="651" y="504"/>
                    <a:pt x="626" y="499"/>
                    <a:pt x="605" y="489"/>
                  </a:cubicBezTo>
                  <a:cubicBezTo>
                    <a:pt x="603" y="488"/>
                    <a:pt x="601" y="488"/>
                    <a:pt x="599" y="489"/>
                  </a:cubicBezTo>
                  <a:cubicBezTo>
                    <a:pt x="578" y="499"/>
                    <a:pt x="553" y="504"/>
                    <a:pt x="528" y="504"/>
                  </a:cubicBezTo>
                  <a:cubicBezTo>
                    <a:pt x="502" y="504"/>
                    <a:pt x="478" y="499"/>
                    <a:pt x="456" y="489"/>
                  </a:cubicBezTo>
                  <a:cubicBezTo>
                    <a:pt x="455" y="488"/>
                    <a:pt x="452" y="488"/>
                    <a:pt x="450" y="489"/>
                  </a:cubicBezTo>
                  <a:cubicBezTo>
                    <a:pt x="429" y="499"/>
                    <a:pt x="404" y="504"/>
                    <a:pt x="379" y="504"/>
                  </a:cubicBezTo>
                  <a:cubicBezTo>
                    <a:pt x="354" y="504"/>
                    <a:pt x="329" y="499"/>
                    <a:pt x="308" y="489"/>
                  </a:cubicBezTo>
                  <a:cubicBezTo>
                    <a:pt x="306" y="488"/>
                    <a:pt x="304" y="488"/>
                    <a:pt x="302" y="489"/>
                  </a:cubicBezTo>
                  <a:cubicBezTo>
                    <a:pt x="281" y="499"/>
                    <a:pt x="256" y="504"/>
                    <a:pt x="231" y="504"/>
                  </a:cubicBezTo>
                  <a:cubicBezTo>
                    <a:pt x="205" y="504"/>
                    <a:pt x="181" y="499"/>
                    <a:pt x="159" y="489"/>
                  </a:cubicBezTo>
                  <a:cubicBezTo>
                    <a:pt x="157" y="488"/>
                    <a:pt x="155" y="488"/>
                    <a:pt x="153" y="489"/>
                  </a:cubicBezTo>
                  <a:cubicBezTo>
                    <a:pt x="132" y="499"/>
                    <a:pt x="107" y="504"/>
                    <a:pt x="82" y="504"/>
                  </a:cubicBezTo>
                  <a:cubicBezTo>
                    <a:pt x="78" y="504"/>
                    <a:pt x="75" y="507"/>
                    <a:pt x="75" y="511"/>
                  </a:cubicBezTo>
                  <a:cubicBezTo>
                    <a:pt x="75" y="515"/>
                    <a:pt x="78" y="518"/>
                    <a:pt x="82" y="518"/>
                  </a:cubicBezTo>
                  <a:cubicBezTo>
                    <a:pt x="108" y="518"/>
                    <a:pt x="134" y="513"/>
                    <a:pt x="156" y="503"/>
                  </a:cubicBezTo>
                  <a:cubicBezTo>
                    <a:pt x="179" y="513"/>
                    <a:pt x="204" y="518"/>
                    <a:pt x="231" y="518"/>
                  </a:cubicBezTo>
                  <a:cubicBezTo>
                    <a:pt x="257" y="518"/>
                    <a:pt x="282" y="513"/>
                    <a:pt x="305" y="503"/>
                  </a:cubicBezTo>
                  <a:cubicBezTo>
                    <a:pt x="327" y="513"/>
                    <a:pt x="353" y="518"/>
                    <a:pt x="379" y="518"/>
                  </a:cubicBezTo>
                  <a:cubicBezTo>
                    <a:pt x="405" y="518"/>
                    <a:pt x="431" y="513"/>
                    <a:pt x="453" y="503"/>
                  </a:cubicBezTo>
                  <a:cubicBezTo>
                    <a:pt x="476" y="513"/>
                    <a:pt x="502" y="518"/>
                    <a:pt x="528" y="518"/>
                  </a:cubicBezTo>
                  <a:cubicBezTo>
                    <a:pt x="554" y="518"/>
                    <a:pt x="579" y="513"/>
                    <a:pt x="602" y="503"/>
                  </a:cubicBezTo>
                  <a:cubicBezTo>
                    <a:pt x="625" y="513"/>
                    <a:pt x="650" y="518"/>
                    <a:pt x="676" y="518"/>
                  </a:cubicBezTo>
                  <a:cubicBezTo>
                    <a:pt x="680" y="518"/>
                    <a:pt x="683" y="515"/>
                    <a:pt x="683" y="511"/>
                  </a:cubicBezTo>
                  <a:cubicBezTo>
                    <a:pt x="683" y="507"/>
                    <a:pt x="680" y="504"/>
                    <a:pt x="676" y="504"/>
                  </a:cubicBezTo>
                  <a:close/>
                  <a:moveTo>
                    <a:pt x="756" y="424"/>
                  </a:moveTo>
                  <a:cubicBezTo>
                    <a:pt x="753" y="422"/>
                    <a:pt x="748" y="422"/>
                    <a:pt x="746" y="424"/>
                  </a:cubicBezTo>
                  <a:cubicBezTo>
                    <a:pt x="730" y="440"/>
                    <a:pt x="704" y="449"/>
                    <a:pt x="676" y="449"/>
                  </a:cubicBezTo>
                  <a:cubicBezTo>
                    <a:pt x="649" y="449"/>
                    <a:pt x="623" y="440"/>
                    <a:pt x="607" y="424"/>
                  </a:cubicBezTo>
                  <a:cubicBezTo>
                    <a:pt x="605" y="422"/>
                    <a:pt x="602" y="422"/>
                    <a:pt x="600" y="423"/>
                  </a:cubicBezTo>
                  <a:cubicBezTo>
                    <a:pt x="622" y="402"/>
                    <a:pt x="644" y="377"/>
                    <a:pt x="658" y="347"/>
                  </a:cubicBezTo>
                  <a:cubicBezTo>
                    <a:pt x="700" y="262"/>
                    <a:pt x="717" y="199"/>
                    <a:pt x="704" y="177"/>
                  </a:cubicBezTo>
                  <a:cubicBezTo>
                    <a:pt x="700" y="171"/>
                    <a:pt x="695" y="168"/>
                    <a:pt x="688" y="168"/>
                  </a:cubicBezTo>
                  <a:cubicBezTo>
                    <a:pt x="483" y="168"/>
                    <a:pt x="483" y="168"/>
                    <a:pt x="483" y="168"/>
                  </a:cubicBezTo>
                  <a:cubicBezTo>
                    <a:pt x="459" y="168"/>
                    <a:pt x="450" y="192"/>
                    <a:pt x="442" y="213"/>
                  </a:cubicBezTo>
                  <a:cubicBezTo>
                    <a:pt x="436" y="227"/>
                    <a:pt x="430" y="242"/>
                    <a:pt x="422" y="242"/>
                  </a:cubicBezTo>
                  <a:cubicBezTo>
                    <a:pt x="228" y="242"/>
                    <a:pt x="228" y="242"/>
                    <a:pt x="228" y="242"/>
                  </a:cubicBezTo>
                  <a:cubicBezTo>
                    <a:pt x="228" y="172"/>
                    <a:pt x="228" y="172"/>
                    <a:pt x="228" y="172"/>
                  </a:cubicBezTo>
                  <a:cubicBezTo>
                    <a:pt x="252" y="172"/>
                    <a:pt x="252" y="172"/>
                    <a:pt x="252" y="172"/>
                  </a:cubicBezTo>
                  <a:cubicBezTo>
                    <a:pt x="256" y="172"/>
                    <a:pt x="258" y="170"/>
                    <a:pt x="259" y="167"/>
                  </a:cubicBezTo>
                  <a:cubicBezTo>
                    <a:pt x="281" y="74"/>
                    <a:pt x="281" y="74"/>
                    <a:pt x="281" y="74"/>
                  </a:cubicBezTo>
                  <a:cubicBezTo>
                    <a:pt x="281" y="71"/>
                    <a:pt x="281" y="69"/>
                    <a:pt x="279" y="68"/>
                  </a:cubicBezTo>
                  <a:cubicBezTo>
                    <a:pt x="278" y="66"/>
                    <a:pt x="276" y="65"/>
                    <a:pt x="274" y="65"/>
                  </a:cubicBezTo>
                  <a:cubicBezTo>
                    <a:pt x="226" y="65"/>
                    <a:pt x="226" y="65"/>
                    <a:pt x="226" y="65"/>
                  </a:cubicBezTo>
                  <a:cubicBezTo>
                    <a:pt x="226" y="7"/>
                    <a:pt x="226" y="7"/>
                    <a:pt x="226" y="7"/>
                  </a:cubicBezTo>
                  <a:cubicBezTo>
                    <a:pt x="226" y="3"/>
                    <a:pt x="223" y="0"/>
                    <a:pt x="219" y="0"/>
                  </a:cubicBezTo>
                  <a:cubicBezTo>
                    <a:pt x="216" y="0"/>
                    <a:pt x="212" y="3"/>
                    <a:pt x="212" y="7"/>
                  </a:cubicBezTo>
                  <a:cubicBezTo>
                    <a:pt x="212" y="65"/>
                    <a:pt x="212" y="65"/>
                    <a:pt x="21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8" y="65"/>
                    <a:pt x="65" y="68"/>
                    <a:pt x="65" y="72"/>
                  </a:cubicBezTo>
                  <a:cubicBezTo>
                    <a:pt x="65" y="169"/>
                    <a:pt x="65" y="169"/>
                    <a:pt x="65" y="169"/>
                  </a:cubicBezTo>
                  <a:cubicBezTo>
                    <a:pt x="65" y="172"/>
                    <a:pt x="68" y="176"/>
                    <a:pt x="72" y="176"/>
                  </a:cubicBezTo>
                  <a:cubicBezTo>
                    <a:pt x="86" y="176"/>
                    <a:pt x="86" y="176"/>
                    <a:pt x="86" y="176"/>
                  </a:cubicBezTo>
                  <a:cubicBezTo>
                    <a:pt x="86" y="242"/>
                    <a:pt x="86" y="242"/>
                    <a:pt x="86" y="242"/>
                  </a:cubicBezTo>
                  <a:cubicBezTo>
                    <a:pt x="52" y="242"/>
                    <a:pt x="52" y="242"/>
                    <a:pt x="52" y="242"/>
                  </a:cubicBezTo>
                  <a:cubicBezTo>
                    <a:pt x="40" y="242"/>
                    <a:pt x="30" y="246"/>
                    <a:pt x="24" y="255"/>
                  </a:cubicBezTo>
                  <a:cubicBezTo>
                    <a:pt x="9" y="275"/>
                    <a:pt x="12" y="309"/>
                    <a:pt x="17" y="328"/>
                  </a:cubicBezTo>
                  <a:cubicBezTo>
                    <a:pt x="23" y="348"/>
                    <a:pt x="48" y="409"/>
                    <a:pt x="96" y="448"/>
                  </a:cubicBezTo>
                  <a:cubicBezTo>
                    <a:pt x="91" y="449"/>
                    <a:pt x="87" y="449"/>
                    <a:pt x="82" y="449"/>
                  </a:cubicBezTo>
                  <a:cubicBezTo>
                    <a:pt x="54" y="449"/>
                    <a:pt x="29" y="440"/>
                    <a:pt x="13" y="424"/>
                  </a:cubicBezTo>
                  <a:cubicBezTo>
                    <a:pt x="10" y="422"/>
                    <a:pt x="6" y="422"/>
                    <a:pt x="3" y="424"/>
                  </a:cubicBezTo>
                  <a:cubicBezTo>
                    <a:pt x="0" y="427"/>
                    <a:pt x="0" y="431"/>
                    <a:pt x="3" y="434"/>
                  </a:cubicBezTo>
                  <a:cubicBezTo>
                    <a:pt x="21" y="452"/>
                    <a:pt x="51" y="463"/>
                    <a:pt x="82" y="463"/>
                  </a:cubicBezTo>
                  <a:cubicBezTo>
                    <a:pt x="93" y="463"/>
                    <a:pt x="104" y="462"/>
                    <a:pt x="114" y="459"/>
                  </a:cubicBezTo>
                  <a:cubicBezTo>
                    <a:pt x="114" y="459"/>
                    <a:pt x="115" y="459"/>
                    <a:pt x="116" y="459"/>
                  </a:cubicBezTo>
                  <a:cubicBezTo>
                    <a:pt x="131" y="455"/>
                    <a:pt x="145" y="448"/>
                    <a:pt x="156" y="439"/>
                  </a:cubicBezTo>
                  <a:cubicBezTo>
                    <a:pt x="175" y="454"/>
                    <a:pt x="202" y="463"/>
                    <a:pt x="231" y="463"/>
                  </a:cubicBezTo>
                  <a:cubicBezTo>
                    <a:pt x="259" y="463"/>
                    <a:pt x="286" y="454"/>
                    <a:pt x="305" y="439"/>
                  </a:cubicBezTo>
                  <a:cubicBezTo>
                    <a:pt x="323" y="454"/>
                    <a:pt x="351" y="463"/>
                    <a:pt x="379" y="463"/>
                  </a:cubicBezTo>
                  <a:cubicBezTo>
                    <a:pt x="408" y="463"/>
                    <a:pt x="435" y="454"/>
                    <a:pt x="453" y="439"/>
                  </a:cubicBezTo>
                  <a:cubicBezTo>
                    <a:pt x="472" y="454"/>
                    <a:pt x="499" y="463"/>
                    <a:pt x="528" y="463"/>
                  </a:cubicBezTo>
                  <a:cubicBezTo>
                    <a:pt x="556" y="463"/>
                    <a:pt x="583" y="454"/>
                    <a:pt x="602" y="439"/>
                  </a:cubicBezTo>
                  <a:cubicBezTo>
                    <a:pt x="620" y="454"/>
                    <a:pt x="648" y="463"/>
                    <a:pt x="676" y="463"/>
                  </a:cubicBezTo>
                  <a:cubicBezTo>
                    <a:pt x="707" y="463"/>
                    <a:pt x="737" y="452"/>
                    <a:pt x="755" y="434"/>
                  </a:cubicBezTo>
                  <a:cubicBezTo>
                    <a:pt x="758" y="431"/>
                    <a:pt x="758" y="427"/>
                    <a:pt x="756" y="424"/>
                  </a:cubicBezTo>
                  <a:close/>
                  <a:moveTo>
                    <a:pt x="79" y="162"/>
                  </a:moveTo>
                  <a:cubicBezTo>
                    <a:pt x="79" y="79"/>
                    <a:pt x="79" y="79"/>
                    <a:pt x="79" y="79"/>
                  </a:cubicBezTo>
                  <a:cubicBezTo>
                    <a:pt x="265" y="79"/>
                    <a:pt x="265" y="79"/>
                    <a:pt x="265" y="79"/>
                  </a:cubicBezTo>
                  <a:cubicBezTo>
                    <a:pt x="247" y="158"/>
                    <a:pt x="247" y="158"/>
                    <a:pt x="247" y="158"/>
                  </a:cubicBezTo>
                  <a:cubicBezTo>
                    <a:pt x="221" y="158"/>
                    <a:pt x="221" y="158"/>
                    <a:pt x="221" y="158"/>
                  </a:cubicBezTo>
                  <a:cubicBezTo>
                    <a:pt x="217" y="158"/>
                    <a:pt x="214" y="162"/>
                    <a:pt x="214" y="165"/>
                  </a:cubicBezTo>
                  <a:cubicBezTo>
                    <a:pt x="214" y="242"/>
                    <a:pt x="214" y="242"/>
                    <a:pt x="214" y="242"/>
                  </a:cubicBezTo>
                  <a:cubicBezTo>
                    <a:pt x="100" y="242"/>
                    <a:pt x="100" y="242"/>
                    <a:pt x="100" y="242"/>
                  </a:cubicBezTo>
                  <a:cubicBezTo>
                    <a:pt x="100" y="169"/>
                    <a:pt x="100" y="169"/>
                    <a:pt x="100" y="169"/>
                  </a:cubicBezTo>
                  <a:cubicBezTo>
                    <a:pt x="100" y="165"/>
                    <a:pt x="97" y="162"/>
                    <a:pt x="93" y="162"/>
                  </a:cubicBezTo>
                  <a:lnTo>
                    <a:pt x="79" y="162"/>
                  </a:lnTo>
                  <a:close/>
                  <a:moveTo>
                    <a:pt x="545" y="448"/>
                  </a:moveTo>
                  <a:cubicBezTo>
                    <a:pt x="539" y="449"/>
                    <a:pt x="534" y="449"/>
                    <a:pt x="528" y="449"/>
                  </a:cubicBezTo>
                  <a:cubicBezTo>
                    <a:pt x="500" y="449"/>
                    <a:pt x="474" y="440"/>
                    <a:pt x="458" y="424"/>
                  </a:cubicBezTo>
                  <a:cubicBezTo>
                    <a:pt x="456" y="422"/>
                    <a:pt x="451" y="422"/>
                    <a:pt x="449" y="424"/>
                  </a:cubicBezTo>
                  <a:cubicBezTo>
                    <a:pt x="433" y="440"/>
                    <a:pt x="407" y="449"/>
                    <a:pt x="379" y="449"/>
                  </a:cubicBezTo>
                  <a:cubicBezTo>
                    <a:pt x="352" y="449"/>
                    <a:pt x="326" y="440"/>
                    <a:pt x="310" y="424"/>
                  </a:cubicBezTo>
                  <a:cubicBezTo>
                    <a:pt x="307" y="422"/>
                    <a:pt x="303" y="422"/>
                    <a:pt x="300" y="424"/>
                  </a:cubicBezTo>
                  <a:cubicBezTo>
                    <a:pt x="284" y="440"/>
                    <a:pt x="258" y="449"/>
                    <a:pt x="231" y="449"/>
                  </a:cubicBezTo>
                  <a:cubicBezTo>
                    <a:pt x="203" y="449"/>
                    <a:pt x="177" y="440"/>
                    <a:pt x="161" y="424"/>
                  </a:cubicBezTo>
                  <a:cubicBezTo>
                    <a:pt x="159" y="422"/>
                    <a:pt x="154" y="422"/>
                    <a:pt x="151" y="424"/>
                  </a:cubicBezTo>
                  <a:cubicBezTo>
                    <a:pt x="142" y="434"/>
                    <a:pt x="129" y="441"/>
                    <a:pt x="114" y="445"/>
                  </a:cubicBezTo>
                  <a:cubicBezTo>
                    <a:pt x="64" y="409"/>
                    <a:pt x="36" y="344"/>
                    <a:pt x="30" y="324"/>
                  </a:cubicBezTo>
                  <a:cubicBezTo>
                    <a:pt x="26" y="308"/>
                    <a:pt x="24" y="278"/>
                    <a:pt x="35" y="264"/>
                  </a:cubicBezTo>
                  <a:cubicBezTo>
                    <a:pt x="39" y="258"/>
                    <a:pt x="45" y="256"/>
                    <a:pt x="52" y="256"/>
                  </a:cubicBezTo>
                  <a:cubicBezTo>
                    <a:pt x="422" y="256"/>
                    <a:pt x="422" y="256"/>
                    <a:pt x="422" y="256"/>
                  </a:cubicBezTo>
                  <a:cubicBezTo>
                    <a:pt x="440" y="256"/>
                    <a:pt x="448" y="236"/>
                    <a:pt x="455" y="218"/>
                  </a:cubicBezTo>
                  <a:cubicBezTo>
                    <a:pt x="463" y="197"/>
                    <a:pt x="470" y="182"/>
                    <a:pt x="483" y="182"/>
                  </a:cubicBezTo>
                  <a:cubicBezTo>
                    <a:pt x="688" y="182"/>
                    <a:pt x="688" y="182"/>
                    <a:pt x="688" y="182"/>
                  </a:cubicBezTo>
                  <a:cubicBezTo>
                    <a:pt x="690" y="182"/>
                    <a:pt x="691" y="182"/>
                    <a:pt x="692" y="184"/>
                  </a:cubicBezTo>
                  <a:cubicBezTo>
                    <a:pt x="700" y="198"/>
                    <a:pt x="690" y="253"/>
                    <a:pt x="646" y="341"/>
                  </a:cubicBezTo>
                  <a:cubicBezTo>
                    <a:pt x="622" y="388"/>
                    <a:pt x="578" y="425"/>
                    <a:pt x="545" y="448"/>
                  </a:cubicBezTo>
                  <a:close/>
                </a:path>
              </a:pathLst>
            </a:cu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3" name="Groupe 312"/>
          <p:cNvGrpSpPr/>
          <p:nvPr/>
        </p:nvGrpSpPr>
        <p:grpSpPr>
          <a:xfrm>
            <a:off x="9518517" y="2398541"/>
            <a:ext cx="252000" cy="252000"/>
            <a:chOff x="1289161" y="4619663"/>
            <a:chExt cx="1097280" cy="1097280"/>
          </a:xfrm>
        </p:grpSpPr>
        <p:sp>
          <p:nvSpPr>
            <p:cNvPr id="314" name="Oval 7"/>
            <p:cNvSpPr>
              <a:spLocks noChangeArrowheads="1"/>
            </p:cNvSpPr>
            <p:nvPr/>
          </p:nvSpPr>
          <p:spPr bwMode="auto">
            <a:xfrm>
              <a:off x="1289161" y="4619663"/>
              <a:ext cx="1097280" cy="1097280"/>
            </a:xfrm>
            <a:prstGeom prst="ellipse">
              <a:avLst/>
            </a:prstGeom>
            <a:solidFill>
              <a:srgbClr val="4594A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Freeform 31"/>
            <p:cNvSpPr>
              <a:spLocks noEditPoints="1"/>
            </p:cNvSpPr>
            <p:nvPr/>
          </p:nvSpPr>
          <p:spPr bwMode="auto">
            <a:xfrm>
              <a:off x="1579322" y="4807718"/>
              <a:ext cx="516958" cy="720295"/>
            </a:xfrm>
            <a:custGeom>
              <a:avLst/>
              <a:gdLst>
                <a:gd name="T0" fmla="*/ 208 w 501"/>
                <a:gd name="T1" fmla="*/ 697 h 697"/>
                <a:gd name="T2" fmla="*/ 206 w 501"/>
                <a:gd name="T3" fmla="*/ 697 h 697"/>
                <a:gd name="T4" fmla="*/ 0 w 501"/>
                <a:gd name="T5" fmla="*/ 454 h 697"/>
                <a:gd name="T6" fmla="*/ 77 w 501"/>
                <a:gd name="T7" fmla="*/ 283 h 697"/>
                <a:gd name="T8" fmla="*/ 130 w 501"/>
                <a:gd name="T9" fmla="*/ 206 h 697"/>
                <a:gd name="T10" fmla="*/ 190 w 501"/>
                <a:gd name="T11" fmla="*/ 7 h 697"/>
                <a:gd name="T12" fmla="*/ 194 w 501"/>
                <a:gd name="T13" fmla="*/ 1 h 697"/>
                <a:gd name="T14" fmla="*/ 201 w 501"/>
                <a:gd name="T15" fmla="*/ 1 h 697"/>
                <a:gd name="T16" fmla="*/ 501 w 501"/>
                <a:gd name="T17" fmla="*/ 410 h 697"/>
                <a:gd name="T18" fmla="*/ 307 w 501"/>
                <a:gd name="T19" fmla="*/ 692 h 697"/>
                <a:gd name="T20" fmla="*/ 300 w 501"/>
                <a:gd name="T21" fmla="*/ 690 h 697"/>
                <a:gd name="T22" fmla="*/ 299 w 501"/>
                <a:gd name="T23" fmla="*/ 683 h 697"/>
                <a:gd name="T24" fmla="*/ 328 w 501"/>
                <a:gd name="T25" fmla="*/ 570 h 697"/>
                <a:gd name="T26" fmla="*/ 259 w 501"/>
                <a:gd name="T27" fmla="*/ 458 h 697"/>
                <a:gd name="T28" fmla="*/ 209 w 501"/>
                <a:gd name="T29" fmla="*/ 546 h 697"/>
                <a:gd name="T30" fmla="*/ 177 w 501"/>
                <a:gd name="T31" fmla="*/ 611 h 697"/>
                <a:gd name="T32" fmla="*/ 213 w 501"/>
                <a:gd name="T33" fmla="*/ 685 h 697"/>
                <a:gd name="T34" fmla="*/ 215 w 501"/>
                <a:gd name="T35" fmla="*/ 690 h 697"/>
                <a:gd name="T36" fmla="*/ 208 w 501"/>
                <a:gd name="T37" fmla="*/ 697 h 697"/>
                <a:gd name="T38" fmla="*/ 208 w 501"/>
                <a:gd name="T39" fmla="*/ 697 h 697"/>
                <a:gd name="T40" fmla="*/ 203 w 501"/>
                <a:gd name="T41" fmla="*/ 19 h 697"/>
                <a:gd name="T42" fmla="*/ 143 w 501"/>
                <a:gd name="T43" fmla="*/ 213 h 697"/>
                <a:gd name="T44" fmla="*/ 87 w 501"/>
                <a:gd name="T45" fmla="*/ 292 h 697"/>
                <a:gd name="T46" fmla="*/ 14 w 501"/>
                <a:gd name="T47" fmla="*/ 454 h 697"/>
                <a:gd name="T48" fmla="*/ 188 w 501"/>
                <a:gd name="T49" fmla="*/ 676 h 697"/>
                <a:gd name="T50" fmla="*/ 163 w 501"/>
                <a:gd name="T51" fmla="*/ 611 h 697"/>
                <a:gd name="T52" fmla="*/ 198 w 501"/>
                <a:gd name="T53" fmla="*/ 538 h 697"/>
                <a:gd name="T54" fmla="*/ 249 w 501"/>
                <a:gd name="T55" fmla="*/ 445 h 697"/>
                <a:gd name="T56" fmla="*/ 253 w 501"/>
                <a:gd name="T57" fmla="*/ 440 h 697"/>
                <a:gd name="T58" fmla="*/ 259 w 501"/>
                <a:gd name="T59" fmla="*/ 441 h 697"/>
                <a:gd name="T60" fmla="*/ 342 w 501"/>
                <a:gd name="T61" fmla="*/ 570 h 697"/>
                <a:gd name="T62" fmla="*/ 318 w 501"/>
                <a:gd name="T63" fmla="*/ 674 h 697"/>
                <a:gd name="T64" fmla="*/ 487 w 501"/>
                <a:gd name="T65" fmla="*/ 410 h 697"/>
                <a:gd name="T66" fmla="*/ 203 w 501"/>
                <a:gd name="T67" fmla="*/ 19 h 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1" h="697">
                  <a:moveTo>
                    <a:pt x="208" y="697"/>
                  </a:moveTo>
                  <a:cubicBezTo>
                    <a:pt x="207" y="697"/>
                    <a:pt x="207" y="697"/>
                    <a:pt x="206" y="697"/>
                  </a:cubicBezTo>
                  <a:cubicBezTo>
                    <a:pt x="83" y="658"/>
                    <a:pt x="0" y="561"/>
                    <a:pt x="0" y="454"/>
                  </a:cubicBezTo>
                  <a:cubicBezTo>
                    <a:pt x="0" y="379"/>
                    <a:pt x="39" y="330"/>
                    <a:pt x="77" y="283"/>
                  </a:cubicBezTo>
                  <a:cubicBezTo>
                    <a:pt x="96" y="259"/>
                    <a:pt x="115" y="234"/>
                    <a:pt x="130" y="206"/>
                  </a:cubicBezTo>
                  <a:cubicBezTo>
                    <a:pt x="170" y="129"/>
                    <a:pt x="185" y="48"/>
                    <a:pt x="190" y="7"/>
                  </a:cubicBezTo>
                  <a:cubicBezTo>
                    <a:pt x="191" y="4"/>
                    <a:pt x="192" y="2"/>
                    <a:pt x="194" y="1"/>
                  </a:cubicBezTo>
                  <a:cubicBezTo>
                    <a:pt x="196" y="0"/>
                    <a:pt x="199" y="0"/>
                    <a:pt x="201" y="1"/>
                  </a:cubicBezTo>
                  <a:cubicBezTo>
                    <a:pt x="308" y="61"/>
                    <a:pt x="501" y="249"/>
                    <a:pt x="501" y="410"/>
                  </a:cubicBezTo>
                  <a:cubicBezTo>
                    <a:pt x="501" y="577"/>
                    <a:pt x="382" y="672"/>
                    <a:pt x="307" y="692"/>
                  </a:cubicBezTo>
                  <a:cubicBezTo>
                    <a:pt x="304" y="693"/>
                    <a:pt x="301" y="692"/>
                    <a:pt x="300" y="690"/>
                  </a:cubicBezTo>
                  <a:cubicBezTo>
                    <a:pt x="298" y="688"/>
                    <a:pt x="297" y="685"/>
                    <a:pt x="299" y="683"/>
                  </a:cubicBezTo>
                  <a:cubicBezTo>
                    <a:pt x="313" y="652"/>
                    <a:pt x="328" y="602"/>
                    <a:pt x="328" y="570"/>
                  </a:cubicBezTo>
                  <a:cubicBezTo>
                    <a:pt x="328" y="530"/>
                    <a:pt x="306" y="494"/>
                    <a:pt x="259" y="458"/>
                  </a:cubicBezTo>
                  <a:cubicBezTo>
                    <a:pt x="247" y="497"/>
                    <a:pt x="227" y="523"/>
                    <a:pt x="209" y="546"/>
                  </a:cubicBezTo>
                  <a:cubicBezTo>
                    <a:pt x="191" y="570"/>
                    <a:pt x="177" y="588"/>
                    <a:pt x="177" y="611"/>
                  </a:cubicBezTo>
                  <a:cubicBezTo>
                    <a:pt x="177" y="640"/>
                    <a:pt x="204" y="676"/>
                    <a:pt x="213" y="685"/>
                  </a:cubicBezTo>
                  <a:cubicBezTo>
                    <a:pt x="214" y="686"/>
                    <a:pt x="215" y="688"/>
                    <a:pt x="215" y="690"/>
                  </a:cubicBezTo>
                  <a:cubicBezTo>
                    <a:pt x="215" y="694"/>
                    <a:pt x="212" y="697"/>
                    <a:pt x="208" y="697"/>
                  </a:cubicBezTo>
                  <a:cubicBezTo>
                    <a:pt x="208" y="697"/>
                    <a:pt x="208" y="697"/>
                    <a:pt x="208" y="697"/>
                  </a:cubicBezTo>
                  <a:close/>
                  <a:moveTo>
                    <a:pt x="203" y="19"/>
                  </a:moveTo>
                  <a:cubicBezTo>
                    <a:pt x="196" y="63"/>
                    <a:pt x="181" y="140"/>
                    <a:pt x="143" y="213"/>
                  </a:cubicBezTo>
                  <a:cubicBezTo>
                    <a:pt x="127" y="242"/>
                    <a:pt x="107" y="267"/>
                    <a:pt x="87" y="292"/>
                  </a:cubicBezTo>
                  <a:cubicBezTo>
                    <a:pt x="50" y="339"/>
                    <a:pt x="14" y="384"/>
                    <a:pt x="14" y="454"/>
                  </a:cubicBezTo>
                  <a:cubicBezTo>
                    <a:pt x="14" y="548"/>
                    <a:pt x="83" y="635"/>
                    <a:pt x="188" y="676"/>
                  </a:cubicBezTo>
                  <a:cubicBezTo>
                    <a:pt x="176" y="658"/>
                    <a:pt x="163" y="633"/>
                    <a:pt x="163" y="611"/>
                  </a:cubicBezTo>
                  <a:cubicBezTo>
                    <a:pt x="163" y="583"/>
                    <a:pt x="179" y="562"/>
                    <a:pt x="198" y="538"/>
                  </a:cubicBezTo>
                  <a:cubicBezTo>
                    <a:pt x="217" y="513"/>
                    <a:pt x="238" y="486"/>
                    <a:pt x="249" y="445"/>
                  </a:cubicBezTo>
                  <a:cubicBezTo>
                    <a:pt x="249" y="443"/>
                    <a:pt x="251" y="441"/>
                    <a:pt x="253" y="440"/>
                  </a:cubicBezTo>
                  <a:cubicBezTo>
                    <a:pt x="255" y="439"/>
                    <a:pt x="258" y="440"/>
                    <a:pt x="259" y="441"/>
                  </a:cubicBezTo>
                  <a:cubicBezTo>
                    <a:pt x="315" y="481"/>
                    <a:pt x="342" y="523"/>
                    <a:pt x="342" y="570"/>
                  </a:cubicBezTo>
                  <a:cubicBezTo>
                    <a:pt x="342" y="600"/>
                    <a:pt x="330" y="642"/>
                    <a:pt x="318" y="674"/>
                  </a:cubicBezTo>
                  <a:cubicBezTo>
                    <a:pt x="388" y="647"/>
                    <a:pt x="487" y="559"/>
                    <a:pt x="487" y="410"/>
                  </a:cubicBezTo>
                  <a:cubicBezTo>
                    <a:pt x="487" y="259"/>
                    <a:pt x="309" y="82"/>
                    <a:pt x="203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6" name="Groupe 315"/>
          <p:cNvGrpSpPr/>
          <p:nvPr/>
        </p:nvGrpSpPr>
        <p:grpSpPr>
          <a:xfrm>
            <a:off x="9244802" y="2401586"/>
            <a:ext cx="252000" cy="252000"/>
            <a:chOff x="1289161" y="4619663"/>
            <a:chExt cx="1097280" cy="1097280"/>
          </a:xfrm>
        </p:grpSpPr>
        <p:sp>
          <p:nvSpPr>
            <p:cNvPr id="317" name="Oval 7"/>
            <p:cNvSpPr>
              <a:spLocks noChangeArrowheads="1"/>
            </p:cNvSpPr>
            <p:nvPr/>
          </p:nvSpPr>
          <p:spPr bwMode="auto">
            <a:xfrm>
              <a:off x="1289161" y="4619663"/>
              <a:ext cx="1097280" cy="1097280"/>
            </a:xfrm>
            <a:prstGeom prst="ellipse">
              <a:avLst/>
            </a:prstGeom>
            <a:solidFill>
              <a:srgbClr val="4594A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Freeform 31"/>
            <p:cNvSpPr>
              <a:spLocks noEditPoints="1"/>
            </p:cNvSpPr>
            <p:nvPr/>
          </p:nvSpPr>
          <p:spPr bwMode="auto">
            <a:xfrm>
              <a:off x="1579322" y="4807718"/>
              <a:ext cx="516958" cy="720295"/>
            </a:xfrm>
            <a:custGeom>
              <a:avLst/>
              <a:gdLst>
                <a:gd name="T0" fmla="*/ 208 w 501"/>
                <a:gd name="T1" fmla="*/ 697 h 697"/>
                <a:gd name="T2" fmla="*/ 206 w 501"/>
                <a:gd name="T3" fmla="*/ 697 h 697"/>
                <a:gd name="T4" fmla="*/ 0 w 501"/>
                <a:gd name="T5" fmla="*/ 454 h 697"/>
                <a:gd name="T6" fmla="*/ 77 w 501"/>
                <a:gd name="T7" fmla="*/ 283 h 697"/>
                <a:gd name="T8" fmla="*/ 130 w 501"/>
                <a:gd name="T9" fmla="*/ 206 h 697"/>
                <a:gd name="T10" fmla="*/ 190 w 501"/>
                <a:gd name="T11" fmla="*/ 7 h 697"/>
                <a:gd name="T12" fmla="*/ 194 w 501"/>
                <a:gd name="T13" fmla="*/ 1 h 697"/>
                <a:gd name="T14" fmla="*/ 201 w 501"/>
                <a:gd name="T15" fmla="*/ 1 h 697"/>
                <a:gd name="T16" fmla="*/ 501 w 501"/>
                <a:gd name="T17" fmla="*/ 410 h 697"/>
                <a:gd name="T18" fmla="*/ 307 w 501"/>
                <a:gd name="T19" fmla="*/ 692 h 697"/>
                <a:gd name="T20" fmla="*/ 300 w 501"/>
                <a:gd name="T21" fmla="*/ 690 h 697"/>
                <a:gd name="T22" fmla="*/ 299 w 501"/>
                <a:gd name="T23" fmla="*/ 683 h 697"/>
                <a:gd name="T24" fmla="*/ 328 w 501"/>
                <a:gd name="T25" fmla="*/ 570 h 697"/>
                <a:gd name="T26" fmla="*/ 259 w 501"/>
                <a:gd name="T27" fmla="*/ 458 h 697"/>
                <a:gd name="T28" fmla="*/ 209 w 501"/>
                <a:gd name="T29" fmla="*/ 546 h 697"/>
                <a:gd name="T30" fmla="*/ 177 w 501"/>
                <a:gd name="T31" fmla="*/ 611 h 697"/>
                <a:gd name="T32" fmla="*/ 213 w 501"/>
                <a:gd name="T33" fmla="*/ 685 h 697"/>
                <a:gd name="T34" fmla="*/ 215 w 501"/>
                <a:gd name="T35" fmla="*/ 690 h 697"/>
                <a:gd name="T36" fmla="*/ 208 w 501"/>
                <a:gd name="T37" fmla="*/ 697 h 697"/>
                <a:gd name="T38" fmla="*/ 208 w 501"/>
                <a:gd name="T39" fmla="*/ 697 h 697"/>
                <a:gd name="T40" fmla="*/ 203 w 501"/>
                <a:gd name="T41" fmla="*/ 19 h 697"/>
                <a:gd name="T42" fmla="*/ 143 w 501"/>
                <a:gd name="T43" fmla="*/ 213 h 697"/>
                <a:gd name="T44" fmla="*/ 87 w 501"/>
                <a:gd name="T45" fmla="*/ 292 h 697"/>
                <a:gd name="T46" fmla="*/ 14 w 501"/>
                <a:gd name="T47" fmla="*/ 454 h 697"/>
                <a:gd name="T48" fmla="*/ 188 w 501"/>
                <a:gd name="T49" fmla="*/ 676 h 697"/>
                <a:gd name="T50" fmla="*/ 163 w 501"/>
                <a:gd name="T51" fmla="*/ 611 h 697"/>
                <a:gd name="T52" fmla="*/ 198 w 501"/>
                <a:gd name="T53" fmla="*/ 538 h 697"/>
                <a:gd name="T54" fmla="*/ 249 w 501"/>
                <a:gd name="T55" fmla="*/ 445 h 697"/>
                <a:gd name="T56" fmla="*/ 253 w 501"/>
                <a:gd name="T57" fmla="*/ 440 h 697"/>
                <a:gd name="T58" fmla="*/ 259 w 501"/>
                <a:gd name="T59" fmla="*/ 441 h 697"/>
                <a:gd name="T60" fmla="*/ 342 w 501"/>
                <a:gd name="T61" fmla="*/ 570 h 697"/>
                <a:gd name="T62" fmla="*/ 318 w 501"/>
                <a:gd name="T63" fmla="*/ 674 h 697"/>
                <a:gd name="T64" fmla="*/ 487 w 501"/>
                <a:gd name="T65" fmla="*/ 410 h 697"/>
                <a:gd name="T66" fmla="*/ 203 w 501"/>
                <a:gd name="T67" fmla="*/ 19 h 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1" h="697">
                  <a:moveTo>
                    <a:pt x="208" y="697"/>
                  </a:moveTo>
                  <a:cubicBezTo>
                    <a:pt x="207" y="697"/>
                    <a:pt x="207" y="697"/>
                    <a:pt x="206" y="697"/>
                  </a:cubicBezTo>
                  <a:cubicBezTo>
                    <a:pt x="83" y="658"/>
                    <a:pt x="0" y="561"/>
                    <a:pt x="0" y="454"/>
                  </a:cubicBezTo>
                  <a:cubicBezTo>
                    <a:pt x="0" y="379"/>
                    <a:pt x="39" y="330"/>
                    <a:pt x="77" y="283"/>
                  </a:cubicBezTo>
                  <a:cubicBezTo>
                    <a:pt x="96" y="259"/>
                    <a:pt x="115" y="234"/>
                    <a:pt x="130" y="206"/>
                  </a:cubicBezTo>
                  <a:cubicBezTo>
                    <a:pt x="170" y="129"/>
                    <a:pt x="185" y="48"/>
                    <a:pt x="190" y="7"/>
                  </a:cubicBezTo>
                  <a:cubicBezTo>
                    <a:pt x="191" y="4"/>
                    <a:pt x="192" y="2"/>
                    <a:pt x="194" y="1"/>
                  </a:cubicBezTo>
                  <a:cubicBezTo>
                    <a:pt x="196" y="0"/>
                    <a:pt x="199" y="0"/>
                    <a:pt x="201" y="1"/>
                  </a:cubicBezTo>
                  <a:cubicBezTo>
                    <a:pt x="308" y="61"/>
                    <a:pt x="501" y="249"/>
                    <a:pt x="501" y="410"/>
                  </a:cubicBezTo>
                  <a:cubicBezTo>
                    <a:pt x="501" y="577"/>
                    <a:pt x="382" y="672"/>
                    <a:pt x="307" y="692"/>
                  </a:cubicBezTo>
                  <a:cubicBezTo>
                    <a:pt x="304" y="693"/>
                    <a:pt x="301" y="692"/>
                    <a:pt x="300" y="690"/>
                  </a:cubicBezTo>
                  <a:cubicBezTo>
                    <a:pt x="298" y="688"/>
                    <a:pt x="297" y="685"/>
                    <a:pt x="299" y="683"/>
                  </a:cubicBezTo>
                  <a:cubicBezTo>
                    <a:pt x="313" y="652"/>
                    <a:pt x="328" y="602"/>
                    <a:pt x="328" y="570"/>
                  </a:cubicBezTo>
                  <a:cubicBezTo>
                    <a:pt x="328" y="530"/>
                    <a:pt x="306" y="494"/>
                    <a:pt x="259" y="458"/>
                  </a:cubicBezTo>
                  <a:cubicBezTo>
                    <a:pt x="247" y="497"/>
                    <a:pt x="227" y="523"/>
                    <a:pt x="209" y="546"/>
                  </a:cubicBezTo>
                  <a:cubicBezTo>
                    <a:pt x="191" y="570"/>
                    <a:pt x="177" y="588"/>
                    <a:pt x="177" y="611"/>
                  </a:cubicBezTo>
                  <a:cubicBezTo>
                    <a:pt x="177" y="640"/>
                    <a:pt x="204" y="676"/>
                    <a:pt x="213" y="685"/>
                  </a:cubicBezTo>
                  <a:cubicBezTo>
                    <a:pt x="214" y="686"/>
                    <a:pt x="215" y="688"/>
                    <a:pt x="215" y="690"/>
                  </a:cubicBezTo>
                  <a:cubicBezTo>
                    <a:pt x="215" y="694"/>
                    <a:pt x="212" y="697"/>
                    <a:pt x="208" y="697"/>
                  </a:cubicBezTo>
                  <a:cubicBezTo>
                    <a:pt x="208" y="697"/>
                    <a:pt x="208" y="697"/>
                    <a:pt x="208" y="697"/>
                  </a:cubicBezTo>
                  <a:close/>
                  <a:moveTo>
                    <a:pt x="203" y="19"/>
                  </a:moveTo>
                  <a:cubicBezTo>
                    <a:pt x="196" y="63"/>
                    <a:pt x="181" y="140"/>
                    <a:pt x="143" y="213"/>
                  </a:cubicBezTo>
                  <a:cubicBezTo>
                    <a:pt x="127" y="242"/>
                    <a:pt x="107" y="267"/>
                    <a:pt x="87" y="292"/>
                  </a:cubicBezTo>
                  <a:cubicBezTo>
                    <a:pt x="50" y="339"/>
                    <a:pt x="14" y="384"/>
                    <a:pt x="14" y="454"/>
                  </a:cubicBezTo>
                  <a:cubicBezTo>
                    <a:pt x="14" y="548"/>
                    <a:pt x="83" y="635"/>
                    <a:pt x="188" y="676"/>
                  </a:cubicBezTo>
                  <a:cubicBezTo>
                    <a:pt x="176" y="658"/>
                    <a:pt x="163" y="633"/>
                    <a:pt x="163" y="611"/>
                  </a:cubicBezTo>
                  <a:cubicBezTo>
                    <a:pt x="163" y="583"/>
                    <a:pt x="179" y="562"/>
                    <a:pt x="198" y="538"/>
                  </a:cubicBezTo>
                  <a:cubicBezTo>
                    <a:pt x="217" y="513"/>
                    <a:pt x="238" y="486"/>
                    <a:pt x="249" y="445"/>
                  </a:cubicBezTo>
                  <a:cubicBezTo>
                    <a:pt x="249" y="443"/>
                    <a:pt x="251" y="441"/>
                    <a:pt x="253" y="440"/>
                  </a:cubicBezTo>
                  <a:cubicBezTo>
                    <a:pt x="255" y="439"/>
                    <a:pt x="258" y="440"/>
                    <a:pt x="259" y="441"/>
                  </a:cubicBezTo>
                  <a:cubicBezTo>
                    <a:pt x="315" y="481"/>
                    <a:pt x="342" y="523"/>
                    <a:pt x="342" y="570"/>
                  </a:cubicBezTo>
                  <a:cubicBezTo>
                    <a:pt x="342" y="600"/>
                    <a:pt x="330" y="642"/>
                    <a:pt x="318" y="674"/>
                  </a:cubicBezTo>
                  <a:cubicBezTo>
                    <a:pt x="388" y="647"/>
                    <a:pt x="487" y="559"/>
                    <a:pt x="487" y="410"/>
                  </a:cubicBezTo>
                  <a:cubicBezTo>
                    <a:pt x="487" y="259"/>
                    <a:pt x="309" y="82"/>
                    <a:pt x="203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7243274" y="4474017"/>
            <a:ext cx="10625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Ghana, Nigeria, Cameroon</a:t>
            </a:r>
            <a:endParaRPr lang="fr-FR" sz="1400" dirty="0">
              <a:solidFill>
                <a:srgbClr val="616060"/>
              </a:solidFill>
            </a:endParaRPr>
          </a:p>
        </p:txBody>
      </p:sp>
      <p:sp>
        <p:nvSpPr>
          <p:cNvPr id="319" name="ZoneTexte 318"/>
          <p:cNvSpPr txBox="1"/>
          <p:nvPr/>
        </p:nvSpPr>
        <p:spPr>
          <a:xfrm>
            <a:off x="4882841" y="3371213"/>
            <a:ext cx="10625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Houston TX</a:t>
            </a:r>
          </a:p>
          <a:p>
            <a:pPr algn="ctr"/>
            <a:endParaRPr lang="en-US" sz="1400" dirty="0" smtClean="0">
              <a:solidFill>
                <a:srgbClr val="616060"/>
              </a:solidFill>
            </a:endParaRPr>
          </a:p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Mexico</a:t>
            </a:r>
            <a:endParaRPr lang="fr-FR" sz="1400" dirty="0">
              <a:solidFill>
                <a:srgbClr val="616060"/>
              </a:solidFill>
            </a:endParaRPr>
          </a:p>
        </p:txBody>
      </p:sp>
      <p:sp>
        <p:nvSpPr>
          <p:cNvPr id="320" name="ZoneTexte 319"/>
          <p:cNvSpPr txBox="1"/>
          <p:nvPr/>
        </p:nvSpPr>
        <p:spPr>
          <a:xfrm>
            <a:off x="7344463" y="3450171"/>
            <a:ext cx="1062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Romania</a:t>
            </a:r>
          </a:p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Italy, Egypt</a:t>
            </a:r>
          </a:p>
        </p:txBody>
      </p:sp>
      <p:sp>
        <p:nvSpPr>
          <p:cNvPr id="321" name="ZoneTexte 320"/>
          <p:cNvSpPr txBox="1"/>
          <p:nvPr/>
        </p:nvSpPr>
        <p:spPr>
          <a:xfrm>
            <a:off x="9694483" y="2973185"/>
            <a:ext cx="13553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Kazakhstan</a:t>
            </a:r>
            <a:endParaRPr lang="fr-FR" sz="1400" dirty="0">
              <a:solidFill>
                <a:srgbClr val="616060"/>
              </a:solidFill>
            </a:endParaRPr>
          </a:p>
        </p:txBody>
      </p:sp>
      <p:sp>
        <p:nvSpPr>
          <p:cNvPr id="322" name="ZoneTexte 321"/>
          <p:cNvSpPr txBox="1"/>
          <p:nvPr/>
        </p:nvSpPr>
        <p:spPr>
          <a:xfrm>
            <a:off x="9285522" y="3437741"/>
            <a:ext cx="13553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Uzbekistan</a:t>
            </a:r>
            <a:endParaRPr lang="fr-FR" sz="1400" dirty="0">
              <a:solidFill>
                <a:srgbClr val="616060"/>
              </a:solidFill>
            </a:endParaRPr>
          </a:p>
        </p:txBody>
      </p:sp>
      <p:sp>
        <p:nvSpPr>
          <p:cNvPr id="323" name="ZoneTexte 322"/>
          <p:cNvSpPr txBox="1"/>
          <p:nvPr/>
        </p:nvSpPr>
        <p:spPr>
          <a:xfrm>
            <a:off x="8596447" y="3866189"/>
            <a:ext cx="1355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Dubai,</a:t>
            </a:r>
          </a:p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Iraq</a:t>
            </a:r>
            <a:endParaRPr lang="fr-FR" sz="1400" dirty="0">
              <a:solidFill>
                <a:srgbClr val="616060"/>
              </a:solidFill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9671784" y="2376972"/>
            <a:ext cx="1777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Yamal Region, Siberia</a:t>
            </a:r>
            <a:endParaRPr lang="fr-FR" sz="1400" dirty="0">
              <a:solidFill>
                <a:srgbClr val="616060"/>
              </a:solidFill>
            </a:endParaRPr>
          </a:p>
        </p:txBody>
      </p:sp>
      <p:grpSp>
        <p:nvGrpSpPr>
          <p:cNvPr id="325" name="Groupe 324"/>
          <p:cNvGrpSpPr/>
          <p:nvPr/>
        </p:nvGrpSpPr>
        <p:grpSpPr>
          <a:xfrm>
            <a:off x="8988415" y="2545665"/>
            <a:ext cx="252000" cy="252000"/>
            <a:chOff x="6460135" y="3059188"/>
            <a:chExt cx="1097280" cy="1097280"/>
          </a:xfrm>
        </p:grpSpPr>
        <p:sp>
          <p:nvSpPr>
            <p:cNvPr id="326" name="Oval 13"/>
            <p:cNvSpPr>
              <a:spLocks noChangeArrowheads="1"/>
            </p:cNvSpPr>
            <p:nvPr/>
          </p:nvSpPr>
          <p:spPr bwMode="auto">
            <a:xfrm>
              <a:off x="6460135" y="3059188"/>
              <a:ext cx="1097280" cy="1097280"/>
            </a:xfrm>
            <a:prstGeom prst="ellipse">
              <a:avLst/>
            </a:prstGeom>
            <a:solidFill>
              <a:srgbClr val="616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Freeform 23"/>
            <p:cNvSpPr>
              <a:spLocks noEditPoints="1"/>
            </p:cNvSpPr>
            <p:nvPr/>
          </p:nvSpPr>
          <p:spPr bwMode="auto">
            <a:xfrm>
              <a:off x="6752044" y="3295787"/>
              <a:ext cx="513025" cy="624081"/>
            </a:xfrm>
            <a:custGeom>
              <a:avLst/>
              <a:gdLst>
                <a:gd name="T0" fmla="*/ 475 w 497"/>
                <a:gd name="T1" fmla="*/ 252 h 604"/>
                <a:gd name="T2" fmla="*/ 497 w 497"/>
                <a:gd name="T3" fmla="*/ 118 h 604"/>
                <a:gd name="T4" fmla="*/ 0 w 497"/>
                <a:gd name="T5" fmla="*/ 118 h 604"/>
                <a:gd name="T6" fmla="*/ 22 w 497"/>
                <a:gd name="T7" fmla="*/ 251 h 604"/>
                <a:gd name="T8" fmla="*/ 22 w 497"/>
                <a:gd name="T9" fmla="*/ 351 h 604"/>
                <a:gd name="T10" fmla="*/ 0 w 497"/>
                <a:gd name="T11" fmla="*/ 486 h 604"/>
                <a:gd name="T12" fmla="*/ 497 w 497"/>
                <a:gd name="T13" fmla="*/ 486 h 604"/>
                <a:gd name="T14" fmla="*/ 475 w 497"/>
                <a:gd name="T15" fmla="*/ 351 h 604"/>
                <a:gd name="T16" fmla="*/ 249 w 497"/>
                <a:gd name="T17" fmla="*/ 14 h 604"/>
                <a:gd name="T18" fmla="*/ 249 w 497"/>
                <a:gd name="T19" fmla="*/ 223 h 604"/>
                <a:gd name="T20" fmla="*/ 249 w 497"/>
                <a:gd name="T21" fmla="*/ 14 h 604"/>
                <a:gd name="T22" fmla="*/ 36 w 497"/>
                <a:gd name="T23" fmla="*/ 254 h 604"/>
                <a:gd name="T24" fmla="*/ 249 w 497"/>
                <a:gd name="T25" fmla="*/ 237 h 604"/>
                <a:gd name="T26" fmla="*/ 461 w 497"/>
                <a:gd name="T27" fmla="*/ 255 h 604"/>
                <a:gd name="T28" fmla="*/ 483 w 497"/>
                <a:gd name="T29" fmla="*/ 302 h 604"/>
                <a:gd name="T30" fmla="*/ 249 w 497"/>
                <a:gd name="T31" fmla="*/ 282 h 604"/>
                <a:gd name="T32" fmla="*/ 14 w 497"/>
                <a:gd name="T33" fmla="*/ 302 h 604"/>
                <a:gd name="T34" fmla="*/ 249 w 497"/>
                <a:gd name="T35" fmla="*/ 406 h 604"/>
                <a:gd name="T36" fmla="*/ 249 w 497"/>
                <a:gd name="T37" fmla="*/ 296 h 604"/>
                <a:gd name="T38" fmla="*/ 249 w 497"/>
                <a:gd name="T39" fmla="*/ 406 h 604"/>
                <a:gd name="T40" fmla="*/ 249 w 497"/>
                <a:gd name="T41" fmla="*/ 484 h 604"/>
                <a:gd name="T42" fmla="*/ 249 w 497"/>
                <a:gd name="T43" fmla="*/ 420 h 604"/>
                <a:gd name="T44" fmla="*/ 483 w 497"/>
                <a:gd name="T45" fmla="*/ 486 h 604"/>
                <a:gd name="T46" fmla="*/ 14 w 497"/>
                <a:gd name="T47" fmla="*/ 486 h 604"/>
                <a:gd name="T48" fmla="*/ 36 w 497"/>
                <a:gd name="T49" fmla="*/ 438 h 604"/>
                <a:gd name="T50" fmla="*/ 164 w 497"/>
                <a:gd name="T51" fmla="*/ 413 h 604"/>
                <a:gd name="T52" fmla="*/ 334 w 497"/>
                <a:gd name="T53" fmla="*/ 413 h 604"/>
                <a:gd name="T54" fmla="*/ 461 w 497"/>
                <a:gd name="T55" fmla="*/ 438 h 604"/>
                <a:gd name="T56" fmla="*/ 483 w 497"/>
                <a:gd name="T57" fmla="*/ 486 h 604"/>
                <a:gd name="T58" fmla="*/ 190 w 497"/>
                <a:gd name="T59" fmla="*/ 118 h 604"/>
                <a:gd name="T60" fmla="*/ 97 w 497"/>
                <a:gd name="T61" fmla="*/ 118 h 604"/>
                <a:gd name="T62" fmla="*/ 143 w 497"/>
                <a:gd name="T63" fmla="*/ 107 h 604"/>
                <a:gd name="T64" fmla="*/ 143 w 497"/>
                <a:gd name="T65" fmla="*/ 130 h 604"/>
                <a:gd name="T66" fmla="*/ 143 w 497"/>
                <a:gd name="T67" fmla="*/ 107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97" h="604">
                  <a:moveTo>
                    <a:pt x="497" y="302"/>
                  </a:moveTo>
                  <a:cubicBezTo>
                    <a:pt x="497" y="284"/>
                    <a:pt x="490" y="267"/>
                    <a:pt x="475" y="252"/>
                  </a:cubicBezTo>
                  <a:cubicBezTo>
                    <a:pt x="475" y="168"/>
                    <a:pt x="475" y="168"/>
                    <a:pt x="475" y="168"/>
                  </a:cubicBezTo>
                  <a:cubicBezTo>
                    <a:pt x="489" y="153"/>
                    <a:pt x="497" y="136"/>
                    <a:pt x="497" y="118"/>
                  </a:cubicBezTo>
                  <a:cubicBezTo>
                    <a:pt x="497" y="52"/>
                    <a:pt x="388" y="0"/>
                    <a:pt x="249" y="0"/>
                  </a:cubicBezTo>
                  <a:cubicBezTo>
                    <a:pt x="109" y="0"/>
                    <a:pt x="0" y="52"/>
                    <a:pt x="0" y="118"/>
                  </a:cubicBezTo>
                  <a:cubicBezTo>
                    <a:pt x="0" y="136"/>
                    <a:pt x="8" y="153"/>
                    <a:pt x="22" y="168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8" y="266"/>
                    <a:pt x="0" y="284"/>
                    <a:pt x="0" y="302"/>
                  </a:cubicBezTo>
                  <a:cubicBezTo>
                    <a:pt x="0" y="320"/>
                    <a:pt x="8" y="336"/>
                    <a:pt x="22" y="351"/>
                  </a:cubicBezTo>
                  <a:cubicBezTo>
                    <a:pt x="22" y="435"/>
                    <a:pt x="22" y="435"/>
                    <a:pt x="22" y="435"/>
                  </a:cubicBezTo>
                  <a:cubicBezTo>
                    <a:pt x="8" y="450"/>
                    <a:pt x="0" y="468"/>
                    <a:pt x="0" y="486"/>
                  </a:cubicBezTo>
                  <a:cubicBezTo>
                    <a:pt x="0" y="552"/>
                    <a:pt x="109" y="604"/>
                    <a:pt x="249" y="604"/>
                  </a:cubicBezTo>
                  <a:cubicBezTo>
                    <a:pt x="388" y="604"/>
                    <a:pt x="497" y="552"/>
                    <a:pt x="497" y="486"/>
                  </a:cubicBezTo>
                  <a:cubicBezTo>
                    <a:pt x="497" y="467"/>
                    <a:pt x="490" y="450"/>
                    <a:pt x="475" y="435"/>
                  </a:cubicBezTo>
                  <a:cubicBezTo>
                    <a:pt x="475" y="351"/>
                    <a:pt x="475" y="351"/>
                    <a:pt x="475" y="351"/>
                  </a:cubicBezTo>
                  <a:cubicBezTo>
                    <a:pt x="489" y="336"/>
                    <a:pt x="497" y="320"/>
                    <a:pt x="497" y="302"/>
                  </a:cubicBezTo>
                  <a:close/>
                  <a:moveTo>
                    <a:pt x="249" y="14"/>
                  </a:moveTo>
                  <a:cubicBezTo>
                    <a:pt x="376" y="14"/>
                    <a:pt x="483" y="62"/>
                    <a:pt x="483" y="118"/>
                  </a:cubicBezTo>
                  <a:cubicBezTo>
                    <a:pt x="483" y="175"/>
                    <a:pt x="376" y="223"/>
                    <a:pt x="249" y="223"/>
                  </a:cubicBezTo>
                  <a:cubicBezTo>
                    <a:pt x="122" y="223"/>
                    <a:pt x="14" y="175"/>
                    <a:pt x="14" y="118"/>
                  </a:cubicBezTo>
                  <a:cubicBezTo>
                    <a:pt x="14" y="62"/>
                    <a:pt x="122" y="14"/>
                    <a:pt x="249" y="14"/>
                  </a:cubicBezTo>
                  <a:close/>
                  <a:moveTo>
                    <a:pt x="34" y="259"/>
                  </a:moveTo>
                  <a:cubicBezTo>
                    <a:pt x="35" y="258"/>
                    <a:pt x="36" y="256"/>
                    <a:pt x="36" y="254"/>
                  </a:cubicBezTo>
                  <a:cubicBezTo>
                    <a:pt x="36" y="181"/>
                    <a:pt x="36" y="181"/>
                    <a:pt x="36" y="181"/>
                  </a:cubicBezTo>
                  <a:cubicBezTo>
                    <a:pt x="79" y="215"/>
                    <a:pt x="157" y="237"/>
                    <a:pt x="249" y="237"/>
                  </a:cubicBezTo>
                  <a:cubicBezTo>
                    <a:pt x="340" y="237"/>
                    <a:pt x="418" y="215"/>
                    <a:pt x="461" y="181"/>
                  </a:cubicBezTo>
                  <a:cubicBezTo>
                    <a:pt x="461" y="255"/>
                    <a:pt x="461" y="255"/>
                    <a:pt x="461" y="255"/>
                  </a:cubicBezTo>
                  <a:cubicBezTo>
                    <a:pt x="461" y="256"/>
                    <a:pt x="462" y="258"/>
                    <a:pt x="463" y="260"/>
                  </a:cubicBezTo>
                  <a:cubicBezTo>
                    <a:pt x="476" y="272"/>
                    <a:pt x="483" y="287"/>
                    <a:pt x="483" y="302"/>
                  </a:cubicBezTo>
                  <a:cubicBezTo>
                    <a:pt x="483" y="346"/>
                    <a:pt x="419" y="384"/>
                    <a:pt x="332" y="399"/>
                  </a:cubicBezTo>
                  <a:cubicBezTo>
                    <a:pt x="321" y="353"/>
                    <a:pt x="267" y="282"/>
                    <a:pt x="249" y="282"/>
                  </a:cubicBezTo>
                  <a:cubicBezTo>
                    <a:pt x="231" y="282"/>
                    <a:pt x="176" y="353"/>
                    <a:pt x="165" y="399"/>
                  </a:cubicBezTo>
                  <a:cubicBezTo>
                    <a:pt x="78" y="384"/>
                    <a:pt x="14" y="346"/>
                    <a:pt x="14" y="302"/>
                  </a:cubicBezTo>
                  <a:cubicBezTo>
                    <a:pt x="14" y="287"/>
                    <a:pt x="21" y="272"/>
                    <a:pt x="34" y="259"/>
                  </a:cubicBezTo>
                  <a:close/>
                  <a:moveTo>
                    <a:pt x="249" y="406"/>
                  </a:moveTo>
                  <a:cubicBezTo>
                    <a:pt x="225" y="406"/>
                    <a:pt x="201" y="405"/>
                    <a:pt x="179" y="401"/>
                  </a:cubicBezTo>
                  <a:cubicBezTo>
                    <a:pt x="188" y="361"/>
                    <a:pt x="236" y="301"/>
                    <a:pt x="249" y="296"/>
                  </a:cubicBezTo>
                  <a:cubicBezTo>
                    <a:pt x="261" y="301"/>
                    <a:pt x="309" y="361"/>
                    <a:pt x="318" y="401"/>
                  </a:cubicBezTo>
                  <a:cubicBezTo>
                    <a:pt x="296" y="405"/>
                    <a:pt x="273" y="406"/>
                    <a:pt x="249" y="406"/>
                  </a:cubicBezTo>
                  <a:close/>
                  <a:moveTo>
                    <a:pt x="319" y="416"/>
                  </a:moveTo>
                  <a:cubicBezTo>
                    <a:pt x="318" y="454"/>
                    <a:pt x="287" y="484"/>
                    <a:pt x="249" y="484"/>
                  </a:cubicBezTo>
                  <a:cubicBezTo>
                    <a:pt x="210" y="484"/>
                    <a:pt x="179" y="454"/>
                    <a:pt x="178" y="416"/>
                  </a:cubicBezTo>
                  <a:cubicBezTo>
                    <a:pt x="200" y="419"/>
                    <a:pt x="224" y="420"/>
                    <a:pt x="249" y="420"/>
                  </a:cubicBezTo>
                  <a:cubicBezTo>
                    <a:pt x="273" y="420"/>
                    <a:pt x="297" y="419"/>
                    <a:pt x="319" y="416"/>
                  </a:cubicBezTo>
                  <a:close/>
                  <a:moveTo>
                    <a:pt x="483" y="486"/>
                  </a:moveTo>
                  <a:cubicBezTo>
                    <a:pt x="483" y="542"/>
                    <a:pt x="376" y="590"/>
                    <a:pt x="249" y="590"/>
                  </a:cubicBezTo>
                  <a:cubicBezTo>
                    <a:pt x="122" y="590"/>
                    <a:pt x="14" y="542"/>
                    <a:pt x="14" y="486"/>
                  </a:cubicBezTo>
                  <a:cubicBezTo>
                    <a:pt x="14" y="471"/>
                    <a:pt x="21" y="455"/>
                    <a:pt x="34" y="442"/>
                  </a:cubicBezTo>
                  <a:cubicBezTo>
                    <a:pt x="35" y="441"/>
                    <a:pt x="36" y="439"/>
                    <a:pt x="36" y="438"/>
                  </a:cubicBezTo>
                  <a:cubicBezTo>
                    <a:pt x="36" y="364"/>
                    <a:pt x="36" y="364"/>
                    <a:pt x="36" y="364"/>
                  </a:cubicBezTo>
                  <a:cubicBezTo>
                    <a:pt x="65" y="387"/>
                    <a:pt x="110" y="404"/>
                    <a:pt x="164" y="413"/>
                  </a:cubicBezTo>
                  <a:cubicBezTo>
                    <a:pt x="164" y="460"/>
                    <a:pt x="202" y="498"/>
                    <a:pt x="249" y="498"/>
                  </a:cubicBezTo>
                  <a:cubicBezTo>
                    <a:pt x="295" y="498"/>
                    <a:pt x="334" y="460"/>
                    <a:pt x="334" y="413"/>
                  </a:cubicBezTo>
                  <a:cubicBezTo>
                    <a:pt x="387" y="404"/>
                    <a:pt x="432" y="387"/>
                    <a:pt x="461" y="364"/>
                  </a:cubicBezTo>
                  <a:cubicBezTo>
                    <a:pt x="461" y="438"/>
                    <a:pt x="461" y="438"/>
                    <a:pt x="461" y="438"/>
                  </a:cubicBezTo>
                  <a:cubicBezTo>
                    <a:pt x="461" y="440"/>
                    <a:pt x="462" y="442"/>
                    <a:pt x="463" y="443"/>
                  </a:cubicBezTo>
                  <a:cubicBezTo>
                    <a:pt x="476" y="456"/>
                    <a:pt x="483" y="470"/>
                    <a:pt x="483" y="486"/>
                  </a:cubicBezTo>
                  <a:close/>
                  <a:moveTo>
                    <a:pt x="143" y="144"/>
                  </a:moveTo>
                  <a:cubicBezTo>
                    <a:pt x="170" y="144"/>
                    <a:pt x="190" y="133"/>
                    <a:pt x="190" y="118"/>
                  </a:cubicBezTo>
                  <a:cubicBezTo>
                    <a:pt x="190" y="104"/>
                    <a:pt x="170" y="93"/>
                    <a:pt x="143" y="93"/>
                  </a:cubicBezTo>
                  <a:cubicBezTo>
                    <a:pt x="117" y="93"/>
                    <a:pt x="97" y="104"/>
                    <a:pt x="97" y="118"/>
                  </a:cubicBezTo>
                  <a:cubicBezTo>
                    <a:pt x="97" y="133"/>
                    <a:pt x="117" y="144"/>
                    <a:pt x="143" y="144"/>
                  </a:cubicBezTo>
                  <a:close/>
                  <a:moveTo>
                    <a:pt x="143" y="107"/>
                  </a:moveTo>
                  <a:cubicBezTo>
                    <a:pt x="164" y="107"/>
                    <a:pt x="176" y="114"/>
                    <a:pt x="176" y="118"/>
                  </a:cubicBezTo>
                  <a:cubicBezTo>
                    <a:pt x="176" y="123"/>
                    <a:pt x="164" y="130"/>
                    <a:pt x="143" y="130"/>
                  </a:cubicBezTo>
                  <a:cubicBezTo>
                    <a:pt x="123" y="130"/>
                    <a:pt x="111" y="123"/>
                    <a:pt x="111" y="118"/>
                  </a:cubicBezTo>
                  <a:cubicBezTo>
                    <a:pt x="111" y="114"/>
                    <a:pt x="123" y="107"/>
                    <a:pt x="14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8" name="ZoneTexte 327"/>
          <p:cNvSpPr txBox="1"/>
          <p:nvPr/>
        </p:nvSpPr>
        <p:spPr>
          <a:xfrm>
            <a:off x="6691506" y="2761500"/>
            <a:ext cx="1254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616060"/>
                </a:solidFill>
              </a:rPr>
              <a:t>Netherlands</a:t>
            </a:r>
          </a:p>
        </p:txBody>
      </p:sp>
      <p:pic>
        <p:nvPicPr>
          <p:cNvPr id="329" name="Image 32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7118" y="6063360"/>
            <a:ext cx="2694998" cy="54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85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22" name="Titre 3"/>
          <p:cNvSpPr txBox="1">
            <a:spLocks/>
          </p:cNvSpPr>
          <p:nvPr/>
        </p:nvSpPr>
        <p:spPr>
          <a:xfrm>
            <a:off x="3340100" y="211212"/>
            <a:ext cx="8298744" cy="47252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dirty="0" smtClean="0"/>
              <a:t>International </a:t>
            </a:r>
            <a:r>
              <a:rPr lang="fr-FR" dirty="0" err="1" smtClean="0"/>
              <a:t>Presence</a:t>
            </a:r>
            <a:r>
              <a:rPr lang="fr-FR" dirty="0" smtClean="0"/>
              <a:t> of LUKOIL &amp; </a:t>
            </a:r>
            <a:r>
              <a:rPr lang="fr-FR" dirty="0" err="1" smtClean="0"/>
              <a:t>Affiliates</a:t>
            </a:r>
            <a:endParaRPr lang="fr-FR" b="1" i="1" dirty="0"/>
          </a:p>
        </p:txBody>
      </p:sp>
      <p:sp>
        <p:nvSpPr>
          <p:cNvPr id="13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427374"/>
            <a:ext cx="2743200" cy="365125"/>
          </a:xfrm>
        </p:spPr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7118" y="6063360"/>
            <a:ext cx="2694998" cy="546576"/>
          </a:xfrm>
          <a:prstGeom prst="rect">
            <a:avLst/>
          </a:prstGeom>
        </p:spPr>
      </p:pic>
      <p:sp>
        <p:nvSpPr>
          <p:cNvPr id="300" name="ZoneTexte 299"/>
          <p:cNvSpPr txBox="1"/>
          <p:nvPr/>
        </p:nvSpPr>
        <p:spPr>
          <a:xfrm>
            <a:off x="336287" y="6119597"/>
            <a:ext cx="4867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Ref: </a:t>
            </a:r>
            <a:r>
              <a:rPr lang="en-US" sz="1400" dirty="0" smtClean="0">
                <a:hlinkClick r:id="rId3"/>
              </a:rPr>
              <a:t>http</a:t>
            </a:r>
            <a:r>
              <a:rPr lang="en-US" sz="1400" dirty="0">
                <a:hlinkClick r:id="rId3"/>
              </a:rPr>
              <a:t>://</a:t>
            </a:r>
            <a:r>
              <a:rPr lang="en-US" sz="1400" dirty="0" smtClean="0">
                <a:hlinkClick r:id="rId3"/>
              </a:rPr>
              <a:t>www.lukoil.com/Business/Upstream/Overseas</a:t>
            </a:r>
            <a:r>
              <a:rPr lang="en-US" sz="1400" dirty="0" smtClean="0"/>
              <a:t> </a:t>
            </a:r>
            <a:endParaRPr lang="fr-FR" sz="1400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29350"/>
              </p:ext>
            </p:extLst>
          </p:nvPr>
        </p:nvGraphicFramePr>
        <p:xfrm>
          <a:off x="714766" y="1054923"/>
          <a:ext cx="10924078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074"/>
                <a:gridCol w="208280"/>
                <a:gridCol w="208280"/>
                <a:gridCol w="208280"/>
                <a:gridCol w="208280"/>
                <a:gridCol w="208280"/>
                <a:gridCol w="208280"/>
                <a:gridCol w="1208116"/>
                <a:gridCol w="1985819"/>
                <a:gridCol w="2032000"/>
                <a:gridCol w="1431636"/>
                <a:gridCol w="1709753"/>
              </a:tblGrid>
              <a:tr h="324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COUNTRY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LEGAL NAME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WEBSITE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CONTACT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COMMENT</a:t>
                      </a:r>
                      <a:endParaRPr lang="fr-FR" sz="16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Head office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RUSSIA, MOSCOW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OOO</a:t>
                      </a:r>
                      <a:r>
                        <a:rPr lang="en-US" sz="800" baseline="0" dirty="0" smtClean="0"/>
                        <a:t> LUKOIL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4"/>
                        </a:rPr>
                        <a:t>http://www.lukoil.com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5"/>
                        </a:rPr>
                        <a:t>DepKadry@lukoil.com</a:t>
                      </a:r>
                      <a:r>
                        <a:rPr lang="fr-FR" sz="800" dirty="0" smtClean="0"/>
                        <a:t>  (HR)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Project Office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RUSSIA, ASTRAKHAN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AO RITEK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6"/>
                        </a:rPr>
                        <a:t>http://ritek.lukoil.ru/ru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7"/>
                        </a:rPr>
                        <a:t>tender@ritek.ru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err="1" smtClean="0"/>
                        <a:t>Filanovskiy</a:t>
                      </a:r>
                      <a:r>
                        <a:rPr lang="en-US" sz="800" dirty="0" smtClean="0"/>
                        <a:t> project</a:t>
                      </a:r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Regional office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CIS,</a:t>
                      </a:r>
                      <a:r>
                        <a:rPr lang="en-US" sz="800" baseline="0" dirty="0" smtClean="0"/>
                        <a:t> </a:t>
                      </a:r>
                      <a:r>
                        <a:rPr lang="en-US" sz="800" dirty="0" smtClean="0"/>
                        <a:t>UZBEKISTAN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LLC LUKOIL </a:t>
                      </a:r>
                      <a:r>
                        <a:rPr lang="fr-FR" sz="800" dirty="0" err="1" smtClean="0"/>
                        <a:t>Uzbekistan</a:t>
                      </a:r>
                      <a:r>
                        <a:rPr lang="fr-FR" sz="800" dirty="0" smtClean="0"/>
                        <a:t> Operating </a:t>
                      </a:r>
                      <a:r>
                        <a:rPr lang="fr-FR" sz="800" dirty="0" err="1" smtClean="0"/>
                        <a:t>Company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8"/>
                        </a:rPr>
                        <a:t>http://lukoil-overseas.uz/ru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9"/>
                        </a:rPr>
                        <a:t>uzbekistan@lukoil-international.com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Project Office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CIS, KHAZAKHSTAN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LUKOIL </a:t>
                      </a:r>
                      <a:r>
                        <a:rPr lang="fr-FR" sz="800" dirty="0" err="1" smtClean="0"/>
                        <a:t>Overseas</a:t>
                      </a:r>
                      <a:r>
                        <a:rPr lang="fr-FR" sz="800" dirty="0" smtClean="0"/>
                        <a:t> </a:t>
                      </a:r>
                      <a:r>
                        <a:rPr lang="fr-FR" sz="800" dirty="0" err="1" smtClean="0"/>
                        <a:t>Karachaganak</a:t>
                      </a:r>
                      <a:r>
                        <a:rPr lang="fr-FR" sz="800" dirty="0" smtClean="0"/>
                        <a:t> B.V.</a:t>
                      </a:r>
                    </a:p>
                    <a:p>
                      <a:r>
                        <a:rPr lang="fr-FR" sz="800" dirty="0" smtClean="0"/>
                        <a:t>LUKOIL </a:t>
                      </a:r>
                      <a:r>
                        <a:rPr lang="fr-FR" sz="800" dirty="0" err="1" smtClean="0"/>
                        <a:t>Overseas</a:t>
                      </a:r>
                      <a:r>
                        <a:rPr lang="fr-FR" sz="800" dirty="0" smtClean="0"/>
                        <a:t> </a:t>
                      </a:r>
                      <a:r>
                        <a:rPr lang="fr-FR" sz="800" dirty="0" err="1" smtClean="0"/>
                        <a:t>Kumkol</a:t>
                      </a:r>
                      <a:r>
                        <a:rPr lang="fr-FR" sz="800" dirty="0" smtClean="0"/>
                        <a:t> B.V.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 smtClean="0"/>
                        <a:t>Karachaganak</a:t>
                      </a:r>
                      <a:r>
                        <a:rPr lang="fr-FR" sz="800" dirty="0" smtClean="0"/>
                        <a:t> </a:t>
                      </a:r>
                      <a:r>
                        <a:rPr lang="fr-FR" sz="800" dirty="0" err="1" smtClean="0"/>
                        <a:t>project</a:t>
                      </a:r>
                      <a:endParaRPr lang="fr-FR" sz="800" dirty="0" smtClean="0"/>
                    </a:p>
                    <a:p>
                      <a:r>
                        <a:rPr lang="en-US" sz="800" dirty="0" err="1" smtClean="0"/>
                        <a:t>Kumkol</a:t>
                      </a:r>
                      <a:r>
                        <a:rPr lang="en-US" sz="800" dirty="0" smtClean="0"/>
                        <a:t> Project</a:t>
                      </a:r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Project Office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CIS, AZERBAIJAN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LUKOIL Overseas Shah </a:t>
                      </a:r>
                      <a:r>
                        <a:rPr lang="en-US" sz="800" dirty="0" err="1" smtClean="0"/>
                        <a:t>Deniz</a:t>
                      </a:r>
                      <a:r>
                        <a:rPr lang="en-US" sz="800" dirty="0" smtClean="0"/>
                        <a:t> Ltd.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Shah </a:t>
                      </a:r>
                      <a:r>
                        <a:rPr lang="en-US" sz="800" dirty="0" err="1" smtClean="0"/>
                        <a:t>Deniz</a:t>
                      </a:r>
                      <a:r>
                        <a:rPr lang="en-US" sz="800" dirty="0" smtClean="0"/>
                        <a:t> Project</a:t>
                      </a:r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Project Office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 AFRICA, GHANA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LUKOIL Overseas Ghana </a:t>
                      </a:r>
                      <a:r>
                        <a:rPr lang="en-US" sz="800" dirty="0" err="1" smtClean="0"/>
                        <a:t>Tano</a:t>
                      </a:r>
                      <a:r>
                        <a:rPr lang="en-US" sz="800" dirty="0" smtClean="0"/>
                        <a:t> Limited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err="1" smtClean="0"/>
                        <a:t>Tano</a:t>
                      </a:r>
                      <a:r>
                        <a:rPr lang="en-US" sz="800" dirty="0" smtClean="0"/>
                        <a:t> Block </a:t>
                      </a:r>
                      <a:r>
                        <a:rPr lang="en-US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Deepwater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Tano/Cape 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Three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Points)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Offshore Exploration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 AFRICA, CAMEROON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LUKOIL Overseas </a:t>
                      </a:r>
                      <a:r>
                        <a:rPr lang="en-US" sz="800" dirty="0" err="1" smtClean="0"/>
                        <a:t>Etinde</a:t>
                      </a:r>
                      <a:r>
                        <a:rPr lang="en-US" sz="800" dirty="0" smtClean="0"/>
                        <a:t> Cameroon SARL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Project Office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 AFRICA, NIGERIA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LUKOIL </a:t>
                      </a:r>
                      <a:r>
                        <a:rPr lang="fr-FR" sz="800" dirty="0" err="1" smtClean="0"/>
                        <a:t>Overseas</a:t>
                      </a:r>
                      <a:r>
                        <a:rPr lang="fr-FR" sz="800" dirty="0" smtClean="0"/>
                        <a:t> Nigeria Limited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OML 140</a:t>
                      </a:r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Project Office, Exploration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MIDDLE E, EGYPT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LUKOIL </a:t>
                      </a:r>
                      <a:r>
                        <a:rPr lang="fr-FR" sz="800" dirty="0" err="1" smtClean="0"/>
                        <a:t>Overseas</a:t>
                      </a:r>
                      <a:r>
                        <a:rPr lang="fr-FR" sz="800" dirty="0" smtClean="0"/>
                        <a:t> </a:t>
                      </a:r>
                      <a:r>
                        <a:rPr lang="fr-FR" sz="800" dirty="0" err="1" smtClean="0"/>
                        <a:t>Egypt</a:t>
                      </a:r>
                      <a:r>
                        <a:rPr lang="fr-FR" sz="800" dirty="0" smtClean="0"/>
                        <a:t> Limited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WEEM, </a:t>
                      </a:r>
                      <a:r>
                        <a:rPr lang="en-US" sz="800" dirty="0" err="1" smtClean="0"/>
                        <a:t>Meleiha</a:t>
                      </a:r>
                      <a:r>
                        <a:rPr lang="en-US" sz="800" dirty="0" smtClean="0"/>
                        <a:t> Upstream</a:t>
                      </a:r>
                      <a:endParaRPr lang="fr-FR" sz="800" dirty="0" smtClean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Regional office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MIDDLE E, DUBAI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LUKOIL </a:t>
                      </a:r>
                      <a:r>
                        <a:rPr lang="fr-FR" sz="800" dirty="0" err="1" smtClean="0"/>
                        <a:t>Overseas</a:t>
                      </a:r>
                      <a:r>
                        <a:rPr lang="fr-FR" sz="800" dirty="0" smtClean="0"/>
                        <a:t> Holding Ltd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hlinkClick r:id="rId10"/>
                        </a:rPr>
                        <a:t>http://internationalservice.lukoil.com/en/</a:t>
                      </a:r>
                      <a:r>
                        <a:rPr lang="fr-FR" sz="8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Hub for Middle East</a:t>
                      </a:r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Project Office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MIDDLE E, IRAQ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LUKOIL 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Mid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-East Limited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LUKOIL International Services B.V.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hlinkClick r:id="rId10"/>
                        </a:rPr>
                        <a:t>http://internationalservice.lukoil.com/en/</a:t>
                      </a:r>
                      <a:r>
                        <a:rPr lang="fr-FR" sz="800" dirty="0" smtClean="0"/>
                        <a:t> 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West </a:t>
                      </a:r>
                      <a:r>
                        <a:rPr lang="en-US" sz="800" dirty="0" err="1" smtClean="0"/>
                        <a:t>Qurna</a:t>
                      </a:r>
                      <a:r>
                        <a:rPr lang="en-US" sz="800" dirty="0" smtClean="0"/>
                        <a:t> 2</a:t>
                      </a:r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Exploration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MIDDLE E, IRAN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i="1" dirty="0" smtClean="0"/>
                        <a:t>T.B.A</a:t>
                      </a:r>
                      <a:endParaRPr lang="fr-FR" sz="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Oil Refining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EUROPE, NETHERLANDS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 smtClean="0"/>
                        <a:t>Zeeland</a:t>
                      </a:r>
                      <a:r>
                        <a:rPr lang="fr-FR" sz="800" dirty="0" smtClean="0"/>
                        <a:t> </a:t>
                      </a:r>
                      <a:r>
                        <a:rPr lang="fr-FR" sz="800" dirty="0" err="1" smtClean="0"/>
                        <a:t>Refinery</a:t>
                      </a:r>
                      <a:r>
                        <a:rPr lang="fr-FR" sz="800" dirty="0" smtClean="0"/>
                        <a:t> N.V.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11"/>
                        </a:rPr>
                        <a:t>http://lukoil.nl/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Offshore Exploration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EUROPE, NORWAY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LUKOIL Overseas North Shelf AS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PL 708 &amp; 719 Production </a:t>
                      </a:r>
                      <a:r>
                        <a:rPr lang="fr-FR" sz="800" dirty="0" err="1" smtClean="0"/>
                        <a:t>licenses</a:t>
                      </a:r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Oil Refining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EUROPE, ITALY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ISAB </a:t>
                      </a:r>
                      <a:r>
                        <a:rPr lang="en-US" sz="800" dirty="0" err="1" smtClean="0"/>
                        <a:t>s.r.l</a:t>
                      </a:r>
                      <a:r>
                        <a:rPr lang="en-US" sz="800" dirty="0" smtClean="0"/>
                        <a:t>.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12"/>
                        </a:rPr>
                        <a:t>http://isab.lukoil.com/en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13"/>
                        </a:rPr>
                        <a:t>procurement@isab.com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Oil Refining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EUROPE, ROMANIA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S.C. PETROTEL-LUKOIL S.A.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Regional office, Exploration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AMERICA, HOUSTON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LUKOIL International Upstream West Inc. in Houston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hlinkClick r:id="rId14"/>
                        </a:rPr>
                        <a:t>http://upstreamwest.lukoil.com/en/</a:t>
                      </a:r>
                      <a:r>
                        <a:rPr lang="fr-FR" sz="800" dirty="0" smtClean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smtClean="0"/>
                        <a:t>+1 (713) 877-8544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Hub for </a:t>
                      </a:r>
                      <a:r>
                        <a:rPr lang="fr-FR" sz="800" dirty="0" err="1" smtClean="0"/>
                        <a:t>Americas</a:t>
                      </a:r>
                      <a:r>
                        <a:rPr lang="fr-FR" sz="800" dirty="0" smtClean="0"/>
                        <a:t>,  </a:t>
                      </a:r>
                      <a:r>
                        <a:rPr lang="fr-FR" sz="800" dirty="0" err="1" smtClean="0"/>
                        <a:t>Norway</a:t>
                      </a:r>
                      <a:r>
                        <a:rPr lang="fr-FR" sz="800" dirty="0" smtClean="0"/>
                        <a:t>, </a:t>
                      </a:r>
                      <a:r>
                        <a:rPr lang="fr-FR" sz="800" dirty="0" err="1" smtClean="0"/>
                        <a:t>Africa</a:t>
                      </a:r>
                      <a:endParaRPr lang="fr-FR" sz="800" dirty="0" smtClean="0"/>
                    </a:p>
                    <a:p>
                      <a:endParaRPr lang="fr-FR" sz="800" dirty="0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Exploration</a:t>
                      </a:r>
                      <a:endParaRPr lang="fr-FR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AMERICA, MEXICO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i="1" dirty="0" smtClean="0"/>
                        <a:t>T.B.A</a:t>
                      </a:r>
                      <a:endParaRPr lang="fr-FR" sz="8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 smtClean="0"/>
                        <a:t>Amatitlan</a:t>
                      </a:r>
                      <a:r>
                        <a:rPr lang="fr-FR" sz="800" dirty="0" smtClean="0"/>
                        <a:t> block</a:t>
                      </a:r>
                      <a:endParaRPr lang="fr-FR" sz="8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2006703" y="1091867"/>
            <a:ext cx="1268110" cy="261355"/>
            <a:chOff x="1815584" y="1401649"/>
            <a:chExt cx="1268110" cy="261355"/>
          </a:xfrm>
        </p:grpSpPr>
        <p:grpSp>
          <p:nvGrpSpPr>
            <p:cNvPr id="332" name="Groupe 331"/>
            <p:cNvGrpSpPr/>
            <p:nvPr/>
          </p:nvGrpSpPr>
          <p:grpSpPr>
            <a:xfrm>
              <a:off x="1815584" y="1411004"/>
              <a:ext cx="252000" cy="252000"/>
              <a:chOff x="6460135" y="3059188"/>
              <a:chExt cx="1097280" cy="1097280"/>
            </a:xfrm>
          </p:grpSpPr>
          <p:sp>
            <p:nvSpPr>
              <p:cNvPr id="333" name="Oval 54"/>
              <p:cNvSpPr>
                <a:spLocks noChangeArrowheads="1"/>
              </p:cNvSpPr>
              <p:nvPr/>
            </p:nvSpPr>
            <p:spPr bwMode="auto">
              <a:xfrm>
                <a:off x="6460135" y="3059188"/>
                <a:ext cx="1097280" cy="1097280"/>
              </a:xfrm>
              <a:prstGeom prst="ellipse">
                <a:avLst/>
              </a:prstGeom>
              <a:solidFill>
                <a:srgbClr val="DE544B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4" name="Freeform 125"/>
              <p:cNvSpPr>
                <a:spLocks noEditPoints="1"/>
              </p:cNvSpPr>
              <p:nvPr/>
            </p:nvSpPr>
            <p:spPr bwMode="auto">
              <a:xfrm>
                <a:off x="6682588" y="3286251"/>
                <a:ext cx="652374" cy="644307"/>
              </a:xfrm>
              <a:custGeom>
                <a:avLst/>
                <a:gdLst>
                  <a:gd name="T0" fmla="*/ 180 w 633"/>
                  <a:gd name="T1" fmla="*/ 597 h 624"/>
                  <a:gd name="T2" fmla="*/ 150 w 633"/>
                  <a:gd name="T3" fmla="*/ 493 h 624"/>
                  <a:gd name="T4" fmla="*/ 38 w 633"/>
                  <a:gd name="T5" fmla="*/ 462 h 624"/>
                  <a:gd name="T6" fmla="*/ 75 w 633"/>
                  <a:gd name="T7" fmla="*/ 361 h 624"/>
                  <a:gd name="T8" fmla="*/ 0 w 633"/>
                  <a:gd name="T9" fmla="*/ 312 h 624"/>
                  <a:gd name="T10" fmla="*/ 75 w 633"/>
                  <a:gd name="T11" fmla="*/ 262 h 624"/>
                  <a:gd name="T12" fmla="*/ 38 w 633"/>
                  <a:gd name="T13" fmla="*/ 161 h 624"/>
                  <a:gd name="T14" fmla="*/ 150 w 633"/>
                  <a:gd name="T15" fmla="*/ 130 h 624"/>
                  <a:gd name="T16" fmla="*/ 180 w 633"/>
                  <a:gd name="T17" fmla="*/ 26 h 624"/>
                  <a:gd name="T18" fmla="*/ 288 w 633"/>
                  <a:gd name="T19" fmla="*/ 67 h 624"/>
                  <a:gd name="T20" fmla="*/ 374 w 633"/>
                  <a:gd name="T21" fmla="*/ 0 h 624"/>
                  <a:gd name="T22" fmla="*/ 438 w 633"/>
                  <a:gd name="T23" fmla="*/ 97 h 624"/>
                  <a:gd name="T24" fmla="*/ 546 w 633"/>
                  <a:gd name="T25" fmla="*/ 93 h 624"/>
                  <a:gd name="T26" fmla="*/ 540 w 633"/>
                  <a:gd name="T27" fmla="*/ 210 h 624"/>
                  <a:gd name="T28" fmla="*/ 630 w 633"/>
                  <a:gd name="T29" fmla="*/ 270 h 624"/>
                  <a:gd name="T30" fmla="*/ 623 w 633"/>
                  <a:gd name="T31" fmla="*/ 359 h 624"/>
                  <a:gd name="T32" fmla="*/ 593 w 633"/>
                  <a:gd name="T33" fmla="*/ 454 h 624"/>
                  <a:gd name="T34" fmla="*/ 537 w 633"/>
                  <a:gd name="T35" fmla="*/ 531 h 624"/>
                  <a:gd name="T36" fmla="*/ 457 w 633"/>
                  <a:gd name="T37" fmla="*/ 589 h 624"/>
                  <a:gd name="T38" fmla="*/ 366 w 633"/>
                  <a:gd name="T39" fmla="*/ 618 h 624"/>
                  <a:gd name="T40" fmla="*/ 267 w 633"/>
                  <a:gd name="T41" fmla="*/ 618 h 624"/>
                  <a:gd name="T42" fmla="*/ 355 w 633"/>
                  <a:gd name="T43" fmla="*/ 546 h 624"/>
                  <a:gd name="T44" fmla="*/ 423 w 633"/>
                  <a:gd name="T45" fmla="*/ 525 h 624"/>
                  <a:gd name="T46" fmla="*/ 486 w 633"/>
                  <a:gd name="T47" fmla="*/ 478 h 624"/>
                  <a:gd name="T48" fmla="*/ 527 w 633"/>
                  <a:gd name="T49" fmla="*/ 421 h 624"/>
                  <a:gd name="T50" fmla="*/ 552 w 633"/>
                  <a:gd name="T51" fmla="*/ 347 h 624"/>
                  <a:gd name="T52" fmla="*/ 617 w 633"/>
                  <a:gd name="T53" fmla="*/ 278 h 624"/>
                  <a:gd name="T54" fmla="*/ 525 w 633"/>
                  <a:gd name="T55" fmla="*/ 210 h 624"/>
                  <a:gd name="T56" fmla="*/ 540 w 633"/>
                  <a:gd name="T57" fmla="*/ 108 h 624"/>
                  <a:gd name="T58" fmla="*/ 426 w 633"/>
                  <a:gd name="T59" fmla="*/ 107 h 624"/>
                  <a:gd name="T60" fmla="*/ 377 w 633"/>
                  <a:gd name="T61" fmla="*/ 15 h 624"/>
                  <a:gd name="T62" fmla="*/ 285 w 633"/>
                  <a:gd name="T63" fmla="*/ 82 h 624"/>
                  <a:gd name="T64" fmla="*/ 191 w 633"/>
                  <a:gd name="T65" fmla="*/ 36 h 624"/>
                  <a:gd name="T66" fmla="*/ 156 w 633"/>
                  <a:gd name="T67" fmla="*/ 144 h 624"/>
                  <a:gd name="T68" fmla="*/ 53 w 633"/>
                  <a:gd name="T69" fmla="*/ 162 h 624"/>
                  <a:gd name="T70" fmla="*/ 88 w 633"/>
                  <a:gd name="T71" fmla="*/ 271 h 624"/>
                  <a:gd name="T72" fmla="*/ 14 w 633"/>
                  <a:gd name="T73" fmla="*/ 312 h 624"/>
                  <a:gd name="T74" fmla="*/ 88 w 633"/>
                  <a:gd name="T75" fmla="*/ 353 h 624"/>
                  <a:gd name="T76" fmla="*/ 53 w 633"/>
                  <a:gd name="T77" fmla="*/ 461 h 624"/>
                  <a:gd name="T78" fmla="*/ 156 w 633"/>
                  <a:gd name="T79" fmla="*/ 479 h 624"/>
                  <a:gd name="T80" fmla="*/ 191 w 633"/>
                  <a:gd name="T81" fmla="*/ 587 h 624"/>
                  <a:gd name="T82" fmla="*/ 285 w 633"/>
                  <a:gd name="T83" fmla="*/ 542 h 624"/>
                  <a:gd name="T84" fmla="*/ 316 w 633"/>
                  <a:gd name="T85" fmla="*/ 409 h 624"/>
                  <a:gd name="T86" fmla="*/ 414 w 633"/>
                  <a:gd name="T87" fmla="*/ 312 h 624"/>
                  <a:gd name="T88" fmla="*/ 233 w 633"/>
                  <a:gd name="T89" fmla="*/ 312 h 624"/>
                  <a:gd name="T90" fmla="*/ 316 w 633"/>
                  <a:gd name="T91" fmla="*/ 228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633" h="624">
                    <a:moveTo>
                      <a:pt x="260" y="623"/>
                    </a:moveTo>
                    <a:cubicBezTo>
                      <a:pt x="260" y="623"/>
                      <a:pt x="259" y="623"/>
                      <a:pt x="259" y="623"/>
                    </a:cubicBezTo>
                    <a:cubicBezTo>
                      <a:pt x="232" y="618"/>
                      <a:pt x="205" y="609"/>
                      <a:pt x="180" y="597"/>
                    </a:cubicBezTo>
                    <a:cubicBezTo>
                      <a:pt x="177" y="596"/>
                      <a:pt x="175" y="592"/>
                      <a:pt x="176" y="589"/>
                    </a:cubicBezTo>
                    <a:cubicBezTo>
                      <a:pt x="195" y="526"/>
                      <a:pt x="195" y="526"/>
                      <a:pt x="195" y="526"/>
                    </a:cubicBezTo>
                    <a:cubicBezTo>
                      <a:pt x="179" y="517"/>
                      <a:pt x="164" y="506"/>
                      <a:pt x="150" y="493"/>
                    </a:cubicBezTo>
                    <a:cubicBezTo>
                      <a:pt x="96" y="531"/>
                      <a:pt x="96" y="531"/>
                      <a:pt x="96" y="531"/>
                    </a:cubicBezTo>
                    <a:cubicBezTo>
                      <a:pt x="93" y="533"/>
                      <a:pt x="89" y="532"/>
                      <a:pt x="87" y="530"/>
                    </a:cubicBezTo>
                    <a:cubicBezTo>
                      <a:pt x="68" y="510"/>
                      <a:pt x="51" y="487"/>
                      <a:pt x="38" y="462"/>
                    </a:cubicBezTo>
                    <a:cubicBezTo>
                      <a:pt x="36" y="459"/>
                      <a:pt x="37" y="456"/>
                      <a:pt x="40" y="454"/>
                    </a:cubicBezTo>
                    <a:cubicBezTo>
                      <a:pt x="92" y="414"/>
                      <a:pt x="92" y="414"/>
                      <a:pt x="92" y="414"/>
                    </a:cubicBezTo>
                    <a:cubicBezTo>
                      <a:pt x="84" y="397"/>
                      <a:pt x="79" y="379"/>
                      <a:pt x="75" y="361"/>
                    </a:cubicBezTo>
                    <a:cubicBezTo>
                      <a:pt x="9" y="359"/>
                      <a:pt x="9" y="359"/>
                      <a:pt x="9" y="359"/>
                    </a:cubicBezTo>
                    <a:cubicBezTo>
                      <a:pt x="6" y="359"/>
                      <a:pt x="3" y="357"/>
                      <a:pt x="2" y="353"/>
                    </a:cubicBezTo>
                    <a:cubicBezTo>
                      <a:pt x="1" y="339"/>
                      <a:pt x="0" y="325"/>
                      <a:pt x="0" y="312"/>
                    </a:cubicBezTo>
                    <a:cubicBezTo>
                      <a:pt x="0" y="298"/>
                      <a:pt x="1" y="284"/>
                      <a:pt x="2" y="270"/>
                    </a:cubicBezTo>
                    <a:cubicBezTo>
                      <a:pt x="3" y="267"/>
                      <a:pt x="6" y="264"/>
                      <a:pt x="9" y="264"/>
                    </a:cubicBezTo>
                    <a:cubicBezTo>
                      <a:pt x="75" y="262"/>
                      <a:pt x="75" y="262"/>
                      <a:pt x="75" y="262"/>
                    </a:cubicBezTo>
                    <a:cubicBezTo>
                      <a:pt x="79" y="244"/>
                      <a:pt x="84" y="226"/>
                      <a:pt x="92" y="210"/>
                    </a:cubicBezTo>
                    <a:cubicBezTo>
                      <a:pt x="40" y="170"/>
                      <a:pt x="40" y="170"/>
                      <a:pt x="40" y="170"/>
                    </a:cubicBezTo>
                    <a:cubicBezTo>
                      <a:pt x="37" y="168"/>
                      <a:pt x="36" y="164"/>
                      <a:pt x="38" y="161"/>
                    </a:cubicBezTo>
                    <a:cubicBezTo>
                      <a:pt x="51" y="136"/>
                      <a:pt x="68" y="114"/>
                      <a:pt x="87" y="93"/>
                    </a:cubicBezTo>
                    <a:cubicBezTo>
                      <a:pt x="89" y="91"/>
                      <a:pt x="93" y="91"/>
                      <a:pt x="96" y="93"/>
                    </a:cubicBezTo>
                    <a:cubicBezTo>
                      <a:pt x="150" y="130"/>
                      <a:pt x="150" y="130"/>
                      <a:pt x="150" y="130"/>
                    </a:cubicBezTo>
                    <a:cubicBezTo>
                      <a:pt x="164" y="117"/>
                      <a:pt x="179" y="106"/>
                      <a:pt x="195" y="97"/>
                    </a:cubicBezTo>
                    <a:cubicBezTo>
                      <a:pt x="176" y="34"/>
                      <a:pt x="176" y="34"/>
                      <a:pt x="176" y="34"/>
                    </a:cubicBezTo>
                    <a:cubicBezTo>
                      <a:pt x="175" y="31"/>
                      <a:pt x="177" y="27"/>
                      <a:pt x="180" y="26"/>
                    </a:cubicBezTo>
                    <a:cubicBezTo>
                      <a:pt x="205" y="14"/>
                      <a:pt x="231" y="5"/>
                      <a:pt x="259" y="0"/>
                    </a:cubicBezTo>
                    <a:cubicBezTo>
                      <a:pt x="262" y="0"/>
                      <a:pt x="266" y="2"/>
                      <a:pt x="267" y="5"/>
                    </a:cubicBezTo>
                    <a:cubicBezTo>
                      <a:pt x="288" y="67"/>
                      <a:pt x="288" y="67"/>
                      <a:pt x="288" y="67"/>
                    </a:cubicBezTo>
                    <a:cubicBezTo>
                      <a:pt x="307" y="65"/>
                      <a:pt x="326" y="65"/>
                      <a:pt x="344" y="67"/>
                    </a:cubicBezTo>
                    <a:cubicBezTo>
                      <a:pt x="366" y="5"/>
                      <a:pt x="366" y="5"/>
                      <a:pt x="366" y="5"/>
                    </a:cubicBezTo>
                    <a:cubicBezTo>
                      <a:pt x="367" y="2"/>
                      <a:pt x="370" y="0"/>
                      <a:pt x="374" y="0"/>
                    </a:cubicBezTo>
                    <a:cubicBezTo>
                      <a:pt x="401" y="5"/>
                      <a:pt x="428" y="14"/>
                      <a:pt x="453" y="26"/>
                    </a:cubicBezTo>
                    <a:cubicBezTo>
                      <a:pt x="456" y="27"/>
                      <a:pt x="458" y="31"/>
                      <a:pt x="457" y="34"/>
                    </a:cubicBezTo>
                    <a:cubicBezTo>
                      <a:pt x="438" y="97"/>
                      <a:pt x="438" y="97"/>
                      <a:pt x="438" y="97"/>
                    </a:cubicBezTo>
                    <a:cubicBezTo>
                      <a:pt x="454" y="106"/>
                      <a:pt x="469" y="117"/>
                      <a:pt x="483" y="130"/>
                    </a:cubicBezTo>
                    <a:cubicBezTo>
                      <a:pt x="537" y="93"/>
                      <a:pt x="537" y="93"/>
                      <a:pt x="537" y="93"/>
                    </a:cubicBezTo>
                    <a:cubicBezTo>
                      <a:pt x="539" y="91"/>
                      <a:pt x="543" y="91"/>
                      <a:pt x="546" y="93"/>
                    </a:cubicBezTo>
                    <a:cubicBezTo>
                      <a:pt x="565" y="114"/>
                      <a:pt x="581" y="136"/>
                      <a:pt x="595" y="161"/>
                    </a:cubicBezTo>
                    <a:cubicBezTo>
                      <a:pt x="596" y="164"/>
                      <a:pt x="596" y="168"/>
                      <a:pt x="593" y="170"/>
                    </a:cubicBezTo>
                    <a:cubicBezTo>
                      <a:pt x="540" y="210"/>
                      <a:pt x="540" y="210"/>
                      <a:pt x="540" y="210"/>
                    </a:cubicBezTo>
                    <a:cubicBezTo>
                      <a:pt x="548" y="226"/>
                      <a:pt x="554" y="244"/>
                      <a:pt x="558" y="262"/>
                    </a:cubicBezTo>
                    <a:cubicBezTo>
                      <a:pt x="623" y="264"/>
                      <a:pt x="623" y="264"/>
                      <a:pt x="623" y="264"/>
                    </a:cubicBezTo>
                    <a:cubicBezTo>
                      <a:pt x="627" y="264"/>
                      <a:pt x="630" y="267"/>
                      <a:pt x="630" y="270"/>
                    </a:cubicBezTo>
                    <a:cubicBezTo>
                      <a:pt x="632" y="284"/>
                      <a:pt x="633" y="298"/>
                      <a:pt x="633" y="312"/>
                    </a:cubicBezTo>
                    <a:cubicBezTo>
                      <a:pt x="633" y="325"/>
                      <a:pt x="632" y="339"/>
                      <a:pt x="630" y="353"/>
                    </a:cubicBezTo>
                    <a:cubicBezTo>
                      <a:pt x="630" y="357"/>
                      <a:pt x="627" y="359"/>
                      <a:pt x="623" y="359"/>
                    </a:cubicBezTo>
                    <a:cubicBezTo>
                      <a:pt x="558" y="361"/>
                      <a:pt x="558" y="361"/>
                      <a:pt x="558" y="361"/>
                    </a:cubicBezTo>
                    <a:cubicBezTo>
                      <a:pt x="554" y="379"/>
                      <a:pt x="548" y="397"/>
                      <a:pt x="540" y="414"/>
                    </a:cubicBezTo>
                    <a:cubicBezTo>
                      <a:pt x="593" y="454"/>
                      <a:pt x="593" y="454"/>
                      <a:pt x="593" y="454"/>
                    </a:cubicBezTo>
                    <a:cubicBezTo>
                      <a:pt x="596" y="456"/>
                      <a:pt x="596" y="459"/>
                      <a:pt x="595" y="462"/>
                    </a:cubicBezTo>
                    <a:cubicBezTo>
                      <a:pt x="581" y="487"/>
                      <a:pt x="565" y="509"/>
                      <a:pt x="546" y="530"/>
                    </a:cubicBezTo>
                    <a:cubicBezTo>
                      <a:pt x="543" y="532"/>
                      <a:pt x="539" y="533"/>
                      <a:pt x="537" y="531"/>
                    </a:cubicBezTo>
                    <a:cubicBezTo>
                      <a:pt x="483" y="493"/>
                      <a:pt x="483" y="493"/>
                      <a:pt x="483" y="493"/>
                    </a:cubicBezTo>
                    <a:cubicBezTo>
                      <a:pt x="469" y="506"/>
                      <a:pt x="454" y="517"/>
                      <a:pt x="438" y="526"/>
                    </a:cubicBezTo>
                    <a:cubicBezTo>
                      <a:pt x="457" y="589"/>
                      <a:pt x="457" y="589"/>
                      <a:pt x="457" y="589"/>
                    </a:cubicBezTo>
                    <a:cubicBezTo>
                      <a:pt x="458" y="592"/>
                      <a:pt x="456" y="596"/>
                      <a:pt x="453" y="597"/>
                    </a:cubicBezTo>
                    <a:cubicBezTo>
                      <a:pt x="428" y="609"/>
                      <a:pt x="401" y="618"/>
                      <a:pt x="374" y="623"/>
                    </a:cubicBezTo>
                    <a:cubicBezTo>
                      <a:pt x="370" y="624"/>
                      <a:pt x="367" y="622"/>
                      <a:pt x="366" y="618"/>
                    </a:cubicBezTo>
                    <a:cubicBezTo>
                      <a:pt x="344" y="556"/>
                      <a:pt x="344" y="556"/>
                      <a:pt x="344" y="556"/>
                    </a:cubicBezTo>
                    <a:cubicBezTo>
                      <a:pt x="326" y="558"/>
                      <a:pt x="307" y="558"/>
                      <a:pt x="288" y="556"/>
                    </a:cubicBezTo>
                    <a:cubicBezTo>
                      <a:pt x="267" y="618"/>
                      <a:pt x="267" y="618"/>
                      <a:pt x="267" y="618"/>
                    </a:cubicBezTo>
                    <a:cubicBezTo>
                      <a:pt x="266" y="621"/>
                      <a:pt x="263" y="623"/>
                      <a:pt x="260" y="623"/>
                    </a:cubicBezTo>
                    <a:close/>
                    <a:moveTo>
                      <a:pt x="349" y="542"/>
                    </a:moveTo>
                    <a:cubicBezTo>
                      <a:pt x="352" y="542"/>
                      <a:pt x="354" y="543"/>
                      <a:pt x="355" y="546"/>
                    </a:cubicBezTo>
                    <a:cubicBezTo>
                      <a:pt x="377" y="608"/>
                      <a:pt x="377" y="608"/>
                      <a:pt x="377" y="608"/>
                    </a:cubicBezTo>
                    <a:cubicBezTo>
                      <a:pt x="399" y="604"/>
                      <a:pt x="421" y="597"/>
                      <a:pt x="441" y="587"/>
                    </a:cubicBezTo>
                    <a:cubicBezTo>
                      <a:pt x="423" y="525"/>
                      <a:pt x="423" y="525"/>
                      <a:pt x="423" y="525"/>
                    </a:cubicBezTo>
                    <a:cubicBezTo>
                      <a:pt x="422" y="521"/>
                      <a:pt x="423" y="518"/>
                      <a:pt x="426" y="516"/>
                    </a:cubicBezTo>
                    <a:cubicBezTo>
                      <a:pt x="445" y="506"/>
                      <a:pt x="462" y="494"/>
                      <a:pt x="477" y="479"/>
                    </a:cubicBezTo>
                    <a:cubicBezTo>
                      <a:pt x="479" y="477"/>
                      <a:pt x="483" y="477"/>
                      <a:pt x="486" y="478"/>
                    </a:cubicBezTo>
                    <a:cubicBezTo>
                      <a:pt x="540" y="516"/>
                      <a:pt x="540" y="516"/>
                      <a:pt x="540" y="516"/>
                    </a:cubicBezTo>
                    <a:cubicBezTo>
                      <a:pt x="555" y="499"/>
                      <a:pt x="568" y="481"/>
                      <a:pt x="579" y="461"/>
                    </a:cubicBezTo>
                    <a:cubicBezTo>
                      <a:pt x="527" y="421"/>
                      <a:pt x="527" y="421"/>
                      <a:pt x="527" y="421"/>
                    </a:cubicBezTo>
                    <a:cubicBezTo>
                      <a:pt x="525" y="419"/>
                      <a:pt x="524" y="416"/>
                      <a:pt x="525" y="413"/>
                    </a:cubicBezTo>
                    <a:cubicBezTo>
                      <a:pt x="535" y="394"/>
                      <a:pt x="541" y="373"/>
                      <a:pt x="545" y="353"/>
                    </a:cubicBezTo>
                    <a:cubicBezTo>
                      <a:pt x="545" y="349"/>
                      <a:pt x="548" y="347"/>
                      <a:pt x="552" y="347"/>
                    </a:cubicBezTo>
                    <a:cubicBezTo>
                      <a:pt x="617" y="345"/>
                      <a:pt x="617" y="345"/>
                      <a:pt x="617" y="345"/>
                    </a:cubicBezTo>
                    <a:cubicBezTo>
                      <a:pt x="618" y="334"/>
                      <a:pt x="619" y="323"/>
                      <a:pt x="619" y="312"/>
                    </a:cubicBezTo>
                    <a:cubicBezTo>
                      <a:pt x="619" y="300"/>
                      <a:pt x="618" y="289"/>
                      <a:pt x="617" y="278"/>
                    </a:cubicBezTo>
                    <a:cubicBezTo>
                      <a:pt x="552" y="276"/>
                      <a:pt x="552" y="276"/>
                      <a:pt x="552" y="276"/>
                    </a:cubicBezTo>
                    <a:cubicBezTo>
                      <a:pt x="548" y="276"/>
                      <a:pt x="545" y="274"/>
                      <a:pt x="545" y="271"/>
                    </a:cubicBezTo>
                    <a:cubicBezTo>
                      <a:pt x="541" y="250"/>
                      <a:pt x="535" y="229"/>
                      <a:pt x="525" y="210"/>
                    </a:cubicBezTo>
                    <a:cubicBezTo>
                      <a:pt x="524" y="207"/>
                      <a:pt x="525" y="204"/>
                      <a:pt x="527" y="202"/>
                    </a:cubicBezTo>
                    <a:cubicBezTo>
                      <a:pt x="579" y="162"/>
                      <a:pt x="579" y="162"/>
                      <a:pt x="579" y="162"/>
                    </a:cubicBezTo>
                    <a:cubicBezTo>
                      <a:pt x="568" y="143"/>
                      <a:pt x="555" y="124"/>
                      <a:pt x="540" y="108"/>
                    </a:cubicBezTo>
                    <a:cubicBezTo>
                      <a:pt x="486" y="145"/>
                      <a:pt x="486" y="145"/>
                      <a:pt x="486" y="145"/>
                    </a:cubicBezTo>
                    <a:cubicBezTo>
                      <a:pt x="483" y="147"/>
                      <a:pt x="479" y="146"/>
                      <a:pt x="477" y="144"/>
                    </a:cubicBezTo>
                    <a:cubicBezTo>
                      <a:pt x="462" y="129"/>
                      <a:pt x="445" y="117"/>
                      <a:pt x="426" y="107"/>
                    </a:cubicBezTo>
                    <a:cubicBezTo>
                      <a:pt x="423" y="105"/>
                      <a:pt x="422" y="102"/>
                      <a:pt x="423" y="99"/>
                    </a:cubicBezTo>
                    <a:cubicBezTo>
                      <a:pt x="441" y="36"/>
                      <a:pt x="441" y="36"/>
                      <a:pt x="441" y="36"/>
                    </a:cubicBezTo>
                    <a:cubicBezTo>
                      <a:pt x="421" y="27"/>
                      <a:pt x="399" y="20"/>
                      <a:pt x="377" y="15"/>
                    </a:cubicBezTo>
                    <a:cubicBezTo>
                      <a:pt x="355" y="77"/>
                      <a:pt x="355" y="77"/>
                      <a:pt x="355" y="77"/>
                    </a:cubicBezTo>
                    <a:cubicBezTo>
                      <a:pt x="354" y="80"/>
                      <a:pt x="351" y="82"/>
                      <a:pt x="348" y="82"/>
                    </a:cubicBezTo>
                    <a:cubicBezTo>
                      <a:pt x="327" y="79"/>
                      <a:pt x="306" y="79"/>
                      <a:pt x="285" y="82"/>
                    </a:cubicBezTo>
                    <a:cubicBezTo>
                      <a:pt x="281" y="82"/>
                      <a:pt x="278" y="80"/>
                      <a:pt x="277" y="77"/>
                    </a:cubicBezTo>
                    <a:cubicBezTo>
                      <a:pt x="256" y="15"/>
                      <a:pt x="256" y="15"/>
                      <a:pt x="256" y="15"/>
                    </a:cubicBezTo>
                    <a:cubicBezTo>
                      <a:pt x="233" y="20"/>
                      <a:pt x="212" y="27"/>
                      <a:pt x="191" y="36"/>
                    </a:cubicBezTo>
                    <a:cubicBezTo>
                      <a:pt x="210" y="99"/>
                      <a:pt x="210" y="99"/>
                      <a:pt x="210" y="99"/>
                    </a:cubicBezTo>
                    <a:cubicBezTo>
                      <a:pt x="211" y="102"/>
                      <a:pt x="210" y="105"/>
                      <a:pt x="207" y="107"/>
                    </a:cubicBezTo>
                    <a:cubicBezTo>
                      <a:pt x="188" y="117"/>
                      <a:pt x="171" y="129"/>
                      <a:pt x="156" y="144"/>
                    </a:cubicBezTo>
                    <a:cubicBezTo>
                      <a:pt x="153" y="146"/>
                      <a:pt x="149" y="147"/>
                      <a:pt x="147" y="145"/>
                    </a:cubicBezTo>
                    <a:cubicBezTo>
                      <a:pt x="93" y="108"/>
                      <a:pt x="93" y="108"/>
                      <a:pt x="93" y="108"/>
                    </a:cubicBezTo>
                    <a:cubicBezTo>
                      <a:pt x="78" y="124"/>
                      <a:pt x="64" y="143"/>
                      <a:pt x="53" y="162"/>
                    </a:cubicBezTo>
                    <a:cubicBezTo>
                      <a:pt x="105" y="202"/>
                      <a:pt x="105" y="202"/>
                      <a:pt x="105" y="202"/>
                    </a:cubicBezTo>
                    <a:cubicBezTo>
                      <a:pt x="108" y="204"/>
                      <a:pt x="109" y="207"/>
                      <a:pt x="107" y="210"/>
                    </a:cubicBezTo>
                    <a:cubicBezTo>
                      <a:pt x="98" y="230"/>
                      <a:pt x="91" y="250"/>
                      <a:pt x="88" y="271"/>
                    </a:cubicBezTo>
                    <a:cubicBezTo>
                      <a:pt x="87" y="274"/>
                      <a:pt x="84" y="276"/>
                      <a:pt x="81" y="276"/>
                    </a:cubicBezTo>
                    <a:cubicBezTo>
                      <a:pt x="16" y="278"/>
                      <a:pt x="16" y="278"/>
                      <a:pt x="16" y="278"/>
                    </a:cubicBezTo>
                    <a:cubicBezTo>
                      <a:pt x="14" y="289"/>
                      <a:pt x="14" y="300"/>
                      <a:pt x="14" y="312"/>
                    </a:cubicBezTo>
                    <a:cubicBezTo>
                      <a:pt x="14" y="323"/>
                      <a:pt x="14" y="334"/>
                      <a:pt x="16" y="345"/>
                    </a:cubicBezTo>
                    <a:cubicBezTo>
                      <a:pt x="81" y="347"/>
                      <a:pt x="81" y="347"/>
                      <a:pt x="81" y="347"/>
                    </a:cubicBezTo>
                    <a:cubicBezTo>
                      <a:pt x="84" y="347"/>
                      <a:pt x="87" y="349"/>
                      <a:pt x="88" y="353"/>
                    </a:cubicBezTo>
                    <a:cubicBezTo>
                      <a:pt x="91" y="373"/>
                      <a:pt x="98" y="394"/>
                      <a:pt x="107" y="413"/>
                    </a:cubicBezTo>
                    <a:cubicBezTo>
                      <a:pt x="109" y="416"/>
                      <a:pt x="108" y="419"/>
                      <a:pt x="105" y="421"/>
                    </a:cubicBezTo>
                    <a:cubicBezTo>
                      <a:pt x="53" y="461"/>
                      <a:pt x="53" y="461"/>
                      <a:pt x="53" y="461"/>
                    </a:cubicBezTo>
                    <a:cubicBezTo>
                      <a:pt x="64" y="481"/>
                      <a:pt x="78" y="499"/>
                      <a:pt x="93" y="516"/>
                    </a:cubicBezTo>
                    <a:cubicBezTo>
                      <a:pt x="147" y="478"/>
                      <a:pt x="147" y="478"/>
                      <a:pt x="147" y="478"/>
                    </a:cubicBezTo>
                    <a:cubicBezTo>
                      <a:pt x="149" y="477"/>
                      <a:pt x="153" y="477"/>
                      <a:pt x="156" y="479"/>
                    </a:cubicBezTo>
                    <a:cubicBezTo>
                      <a:pt x="171" y="494"/>
                      <a:pt x="188" y="506"/>
                      <a:pt x="207" y="516"/>
                    </a:cubicBezTo>
                    <a:cubicBezTo>
                      <a:pt x="210" y="518"/>
                      <a:pt x="211" y="521"/>
                      <a:pt x="210" y="525"/>
                    </a:cubicBezTo>
                    <a:cubicBezTo>
                      <a:pt x="191" y="587"/>
                      <a:pt x="191" y="587"/>
                      <a:pt x="191" y="587"/>
                    </a:cubicBezTo>
                    <a:cubicBezTo>
                      <a:pt x="212" y="597"/>
                      <a:pt x="233" y="604"/>
                      <a:pt x="256" y="608"/>
                    </a:cubicBezTo>
                    <a:cubicBezTo>
                      <a:pt x="277" y="546"/>
                      <a:pt x="277" y="546"/>
                      <a:pt x="277" y="546"/>
                    </a:cubicBezTo>
                    <a:cubicBezTo>
                      <a:pt x="278" y="543"/>
                      <a:pt x="281" y="541"/>
                      <a:pt x="285" y="542"/>
                    </a:cubicBezTo>
                    <a:cubicBezTo>
                      <a:pt x="306" y="545"/>
                      <a:pt x="327" y="545"/>
                      <a:pt x="348" y="542"/>
                    </a:cubicBezTo>
                    <a:cubicBezTo>
                      <a:pt x="348" y="542"/>
                      <a:pt x="348" y="542"/>
                      <a:pt x="349" y="542"/>
                    </a:cubicBezTo>
                    <a:close/>
                    <a:moveTo>
                      <a:pt x="316" y="409"/>
                    </a:moveTo>
                    <a:cubicBezTo>
                      <a:pt x="263" y="409"/>
                      <a:pt x="219" y="365"/>
                      <a:pt x="219" y="312"/>
                    </a:cubicBezTo>
                    <a:cubicBezTo>
                      <a:pt x="219" y="258"/>
                      <a:pt x="263" y="214"/>
                      <a:pt x="316" y="214"/>
                    </a:cubicBezTo>
                    <a:cubicBezTo>
                      <a:pt x="370" y="214"/>
                      <a:pt x="414" y="258"/>
                      <a:pt x="414" y="312"/>
                    </a:cubicBezTo>
                    <a:cubicBezTo>
                      <a:pt x="414" y="365"/>
                      <a:pt x="370" y="409"/>
                      <a:pt x="316" y="409"/>
                    </a:cubicBezTo>
                    <a:close/>
                    <a:moveTo>
                      <a:pt x="316" y="228"/>
                    </a:moveTo>
                    <a:cubicBezTo>
                      <a:pt x="270" y="228"/>
                      <a:pt x="233" y="266"/>
                      <a:pt x="233" y="312"/>
                    </a:cubicBezTo>
                    <a:cubicBezTo>
                      <a:pt x="233" y="358"/>
                      <a:pt x="270" y="395"/>
                      <a:pt x="316" y="395"/>
                    </a:cubicBezTo>
                    <a:cubicBezTo>
                      <a:pt x="362" y="395"/>
                      <a:pt x="400" y="358"/>
                      <a:pt x="400" y="312"/>
                    </a:cubicBezTo>
                    <a:cubicBezTo>
                      <a:pt x="400" y="266"/>
                      <a:pt x="362" y="228"/>
                      <a:pt x="316" y="22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38" name="Groupe 337"/>
            <p:cNvGrpSpPr/>
            <p:nvPr/>
          </p:nvGrpSpPr>
          <p:grpSpPr>
            <a:xfrm>
              <a:off x="2015585" y="1411004"/>
              <a:ext cx="252000" cy="252000"/>
              <a:chOff x="1289161" y="3059188"/>
              <a:chExt cx="1097280" cy="1097280"/>
            </a:xfrm>
          </p:grpSpPr>
          <p:sp>
            <p:nvSpPr>
              <p:cNvPr id="339" name="Oval 14"/>
              <p:cNvSpPr>
                <a:spLocks noChangeArrowheads="1"/>
              </p:cNvSpPr>
              <p:nvPr/>
            </p:nvSpPr>
            <p:spPr bwMode="auto">
              <a:xfrm>
                <a:off x="1289161" y="3059188"/>
                <a:ext cx="1097280" cy="1097280"/>
              </a:xfrm>
              <a:prstGeom prst="ellipse">
                <a:avLst/>
              </a:pr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" name="Freeform 22"/>
              <p:cNvSpPr>
                <a:spLocks noEditPoints="1"/>
              </p:cNvSpPr>
              <p:nvPr/>
            </p:nvSpPr>
            <p:spPr bwMode="auto">
              <a:xfrm>
                <a:off x="1602919" y="3310020"/>
                <a:ext cx="540119" cy="595616"/>
              </a:xfrm>
              <a:custGeom>
                <a:avLst/>
                <a:gdLst>
                  <a:gd name="T0" fmla="*/ 509 w 523"/>
                  <a:gd name="T1" fmla="*/ 183 h 577"/>
                  <a:gd name="T2" fmla="*/ 434 w 523"/>
                  <a:gd name="T3" fmla="*/ 121 h 577"/>
                  <a:gd name="T4" fmla="*/ 424 w 523"/>
                  <a:gd name="T5" fmla="*/ 123 h 577"/>
                  <a:gd name="T6" fmla="*/ 425 w 523"/>
                  <a:gd name="T7" fmla="*/ 132 h 577"/>
                  <a:gd name="T8" fmla="*/ 500 w 523"/>
                  <a:gd name="T9" fmla="*/ 193 h 577"/>
                  <a:gd name="T10" fmla="*/ 509 w 523"/>
                  <a:gd name="T11" fmla="*/ 229 h 577"/>
                  <a:gd name="T12" fmla="*/ 509 w 523"/>
                  <a:gd name="T13" fmla="*/ 412 h 577"/>
                  <a:gd name="T14" fmla="*/ 479 w 523"/>
                  <a:gd name="T15" fmla="*/ 442 h 577"/>
                  <a:gd name="T16" fmla="*/ 450 w 523"/>
                  <a:gd name="T17" fmla="*/ 413 h 577"/>
                  <a:gd name="T18" fmla="*/ 451 w 523"/>
                  <a:gd name="T19" fmla="*/ 356 h 577"/>
                  <a:gd name="T20" fmla="*/ 414 w 523"/>
                  <a:gd name="T21" fmla="*/ 313 h 577"/>
                  <a:gd name="T22" fmla="*/ 414 w 523"/>
                  <a:gd name="T23" fmla="*/ 55 h 577"/>
                  <a:gd name="T24" fmla="*/ 359 w 523"/>
                  <a:gd name="T25" fmla="*/ 0 h 577"/>
                  <a:gd name="T26" fmla="*/ 93 w 523"/>
                  <a:gd name="T27" fmla="*/ 0 h 577"/>
                  <a:gd name="T28" fmla="*/ 38 w 523"/>
                  <a:gd name="T29" fmla="*/ 55 h 577"/>
                  <a:gd name="T30" fmla="*/ 38 w 523"/>
                  <a:gd name="T31" fmla="*/ 563 h 577"/>
                  <a:gd name="T32" fmla="*/ 7 w 523"/>
                  <a:gd name="T33" fmla="*/ 563 h 577"/>
                  <a:gd name="T34" fmla="*/ 0 w 523"/>
                  <a:gd name="T35" fmla="*/ 570 h 577"/>
                  <a:gd name="T36" fmla="*/ 7 w 523"/>
                  <a:gd name="T37" fmla="*/ 577 h 577"/>
                  <a:gd name="T38" fmla="*/ 445 w 523"/>
                  <a:gd name="T39" fmla="*/ 577 h 577"/>
                  <a:gd name="T40" fmla="*/ 452 w 523"/>
                  <a:gd name="T41" fmla="*/ 570 h 577"/>
                  <a:gd name="T42" fmla="*/ 445 w 523"/>
                  <a:gd name="T43" fmla="*/ 563 h 577"/>
                  <a:gd name="T44" fmla="*/ 414 w 523"/>
                  <a:gd name="T45" fmla="*/ 563 h 577"/>
                  <a:gd name="T46" fmla="*/ 414 w 523"/>
                  <a:gd name="T47" fmla="*/ 327 h 577"/>
                  <a:gd name="T48" fmla="*/ 437 w 523"/>
                  <a:gd name="T49" fmla="*/ 355 h 577"/>
                  <a:gd name="T50" fmla="*/ 436 w 523"/>
                  <a:gd name="T51" fmla="*/ 412 h 577"/>
                  <a:gd name="T52" fmla="*/ 479 w 523"/>
                  <a:gd name="T53" fmla="*/ 456 h 577"/>
                  <a:gd name="T54" fmla="*/ 523 w 523"/>
                  <a:gd name="T55" fmla="*/ 412 h 577"/>
                  <a:gd name="T56" fmla="*/ 523 w 523"/>
                  <a:gd name="T57" fmla="*/ 229 h 577"/>
                  <a:gd name="T58" fmla="*/ 509 w 523"/>
                  <a:gd name="T59" fmla="*/ 183 h 577"/>
                  <a:gd name="T60" fmla="*/ 52 w 523"/>
                  <a:gd name="T61" fmla="*/ 563 h 577"/>
                  <a:gd name="T62" fmla="*/ 52 w 523"/>
                  <a:gd name="T63" fmla="*/ 55 h 577"/>
                  <a:gd name="T64" fmla="*/ 93 w 523"/>
                  <a:gd name="T65" fmla="*/ 14 h 577"/>
                  <a:gd name="T66" fmla="*/ 359 w 523"/>
                  <a:gd name="T67" fmla="*/ 14 h 577"/>
                  <a:gd name="T68" fmla="*/ 400 w 523"/>
                  <a:gd name="T69" fmla="*/ 55 h 577"/>
                  <a:gd name="T70" fmla="*/ 400 w 523"/>
                  <a:gd name="T71" fmla="*/ 563 h 577"/>
                  <a:gd name="T72" fmla="*/ 52 w 523"/>
                  <a:gd name="T73" fmla="*/ 563 h 577"/>
                  <a:gd name="T74" fmla="*/ 352 w 523"/>
                  <a:gd name="T75" fmla="*/ 55 h 577"/>
                  <a:gd name="T76" fmla="*/ 100 w 523"/>
                  <a:gd name="T77" fmla="*/ 55 h 577"/>
                  <a:gd name="T78" fmla="*/ 93 w 523"/>
                  <a:gd name="T79" fmla="*/ 62 h 577"/>
                  <a:gd name="T80" fmla="*/ 93 w 523"/>
                  <a:gd name="T81" fmla="*/ 230 h 577"/>
                  <a:gd name="T82" fmla="*/ 100 w 523"/>
                  <a:gd name="T83" fmla="*/ 237 h 577"/>
                  <a:gd name="T84" fmla="*/ 352 w 523"/>
                  <a:gd name="T85" fmla="*/ 237 h 577"/>
                  <a:gd name="T86" fmla="*/ 359 w 523"/>
                  <a:gd name="T87" fmla="*/ 230 h 577"/>
                  <a:gd name="T88" fmla="*/ 359 w 523"/>
                  <a:gd name="T89" fmla="*/ 62 h 577"/>
                  <a:gd name="T90" fmla="*/ 352 w 523"/>
                  <a:gd name="T91" fmla="*/ 55 h 577"/>
                  <a:gd name="T92" fmla="*/ 345 w 523"/>
                  <a:gd name="T93" fmla="*/ 223 h 577"/>
                  <a:gd name="T94" fmla="*/ 107 w 523"/>
                  <a:gd name="T95" fmla="*/ 223 h 577"/>
                  <a:gd name="T96" fmla="*/ 107 w 523"/>
                  <a:gd name="T97" fmla="*/ 69 h 577"/>
                  <a:gd name="T98" fmla="*/ 345 w 523"/>
                  <a:gd name="T99" fmla="*/ 69 h 577"/>
                  <a:gd name="T100" fmla="*/ 345 w 523"/>
                  <a:gd name="T101" fmla="*/ 223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23" h="577">
                    <a:moveTo>
                      <a:pt x="509" y="183"/>
                    </a:moveTo>
                    <a:cubicBezTo>
                      <a:pt x="498" y="173"/>
                      <a:pt x="437" y="124"/>
                      <a:pt x="434" y="121"/>
                    </a:cubicBezTo>
                    <a:cubicBezTo>
                      <a:pt x="431" y="119"/>
                      <a:pt x="426" y="120"/>
                      <a:pt x="424" y="123"/>
                    </a:cubicBezTo>
                    <a:cubicBezTo>
                      <a:pt x="422" y="126"/>
                      <a:pt x="422" y="130"/>
                      <a:pt x="425" y="132"/>
                    </a:cubicBezTo>
                    <a:cubicBezTo>
                      <a:pt x="426" y="133"/>
                      <a:pt x="489" y="184"/>
                      <a:pt x="500" y="193"/>
                    </a:cubicBezTo>
                    <a:cubicBezTo>
                      <a:pt x="508" y="200"/>
                      <a:pt x="509" y="211"/>
                      <a:pt x="509" y="229"/>
                    </a:cubicBezTo>
                    <a:cubicBezTo>
                      <a:pt x="509" y="412"/>
                      <a:pt x="509" y="412"/>
                      <a:pt x="509" y="412"/>
                    </a:cubicBezTo>
                    <a:cubicBezTo>
                      <a:pt x="509" y="429"/>
                      <a:pt x="496" y="442"/>
                      <a:pt x="479" y="442"/>
                    </a:cubicBezTo>
                    <a:cubicBezTo>
                      <a:pt x="463" y="442"/>
                      <a:pt x="450" y="429"/>
                      <a:pt x="450" y="413"/>
                    </a:cubicBezTo>
                    <a:cubicBezTo>
                      <a:pt x="451" y="356"/>
                      <a:pt x="451" y="356"/>
                      <a:pt x="451" y="356"/>
                    </a:cubicBezTo>
                    <a:cubicBezTo>
                      <a:pt x="451" y="334"/>
                      <a:pt x="435" y="316"/>
                      <a:pt x="414" y="313"/>
                    </a:cubicBezTo>
                    <a:cubicBezTo>
                      <a:pt x="414" y="55"/>
                      <a:pt x="414" y="55"/>
                      <a:pt x="414" y="55"/>
                    </a:cubicBezTo>
                    <a:cubicBezTo>
                      <a:pt x="414" y="24"/>
                      <a:pt x="389" y="0"/>
                      <a:pt x="359" y="0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63" y="0"/>
                      <a:pt x="38" y="24"/>
                      <a:pt x="38" y="55"/>
                    </a:cubicBezTo>
                    <a:cubicBezTo>
                      <a:pt x="38" y="563"/>
                      <a:pt x="38" y="563"/>
                      <a:pt x="38" y="563"/>
                    </a:cubicBezTo>
                    <a:cubicBezTo>
                      <a:pt x="7" y="563"/>
                      <a:pt x="7" y="563"/>
                      <a:pt x="7" y="563"/>
                    </a:cubicBezTo>
                    <a:cubicBezTo>
                      <a:pt x="3" y="563"/>
                      <a:pt x="0" y="566"/>
                      <a:pt x="0" y="570"/>
                    </a:cubicBezTo>
                    <a:cubicBezTo>
                      <a:pt x="0" y="574"/>
                      <a:pt x="3" y="577"/>
                      <a:pt x="7" y="577"/>
                    </a:cubicBezTo>
                    <a:cubicBezTo>
                      <a:pt x="445" y="577"/>
                      <a:pt x="445" y="577"/>
                      <a:pt x="445" y="577"/>
                    </a:cubicBezTo>
                    <a:cubicBezTo>
                      <a:pt x="449" y="577"/>
                      <a:pt x="452" y="574"/>
                      <a:pt x="452" y="570"/>
                    </a:cubicBezTo>
                    <a:cubicBezTo>
                      <a:pt x="452" y="566"/>
                      <a:pt x="449" y="563"/>
                      <a:pt x="445" y="563"/>
                    </a:cubicBezTo>
                    <a:cubicBezTo>
                      <a:pt x="414" y="563"/>
                      <a:pt x="414" y="563"/>
                      <a:pt x="414" y="563"/>
                    </a:cubicBezTo>
                    <a:cubicBezTo>
                      <a:pt x="414" y="327"/>
                      <a:pt x="414" y="327"/>
                      <a:pt x="414" y="327"/>
                    </a:cubicBezTo>
                    <a:cubicBezTo>
                      <a:pt x="427" y="330"/>
                      <a:pt x="437" y="342"/>
                      <a:pt x="437" y="355"/>
                    </a:cubicBezTo>
                    <a:cubicBezTo>
                      <a:pt x="436" y="412"/>
                      <a:pt x="436" y="412"/>
                      <a:pt x="436" y="412"/>
                    </a:cubicBezTo>
                    <a:cubicBezTo>
                      <a:pt x="436" y="437"/>
                      <a:pt x="455" y="456"/>
                      <a:pt x="479" y="456"/>
                    </a:cubicBezTo>
                    <a:cubicBezTo>
                      <a:pt x="503" y="456"/>
                      <a:pt x="523" y="437"/>
                      <a:pt x="523" y="412"/>
                    </a:cubicBezTo>
                    <a:cubicBezTo>
                      <a:pt x="523" y="229"/>
                      <a:pt x="523" y="229"/>
                      <a:pt x="523" y="229"/>
                    </a:cubicBezTo>
                    <a:cubicBezTo>
                      <a:pt x="523" y="212"/>
                      <a:pt x="523" y="194"/>
                      <a:pt x="509" y="183"/>
                    </a:cubicBezTo>
                    <a:close/>
                    <a:moveTo>
                      <a:pt x="52" y="563"/>
                    </a:moveTo>
                    <a:cubicBezTo>
                      <a:pt x="52" y="55"/>
                      <a:pt x="52" y="55"/>
                      <a:pt x="52" y="55"/>
                    </a:cubicBezTo>
                    <a:cubicBezTo>
                      <a:pt x="52" y="32"/>
                      <a:pt x="70" y="14"/>
                      <a:pt x="93" y="14"/>
                    </a:cubicBezTo>
                    <a:cubicBezTo>
                      <a:pt x="359" y="14"/>
                      <a:pt x="359" y="14"/>
                      <a:pt x="359" y="14"/>
                    </a:cubicBezTo>
                    <a:cubicBezTo>
                      <a:pt x="382" y="14"/>
                      <a:pt x="400" y="32"/>
                      <a:pt x="400" y="55"/>
                    </a:cubicBezTo>
                    <a:cubicBezTo>
                      <a:pt x="400" y="563"/>
                      <a:pt x="400" y="563"/>
                      <a:pt x="400" y="563"/>
                    </a:cubicBezTo>
                    <a:lnTo>
                      <a:pt x="52" y="563"/>
                    </a:lnTo>
                    <a:close/>
                    <a:moveTo>
                      <a:pt x="352" y="55"/>
                    </a:moveTo>
                    <a:cubicBezTo>
                      <a:pt x="100" y="55"/>
                      <a:pt x="100" y="55"/>
                      <a:pt x="100" y="55"/>
                    </a:cubicBezTo>
                    <a:cubicBezTo>
                      <a:pt x="97" y="55"/>
                      <a:pt x="93" y="58"/>
                      <a:pt x="93" y="62"/>
                    </a:cubicBezTo>
                    <a:cubicBezTo>
                      <a:pt x="93" y="230"/>
                      <a:pt x="93" y="230"/>
                      <a:pt x="93" y="230"/>
                    </a:cubicBezTo>
                    <a:cubicBezTo>
                      <a:pt x="93" y="234"/>
                      <a:pt x="97" y="237"/>
                      <a:pt x="100" y="237"/>
                    </a:cubicBezTo>
                    <a:cubicBezTo>
                      <a:pt x="352" y="237"/>
                      <a:pt x="352" y="237"/>
                      <a:pt x="352" y="237"/>
                    </a:cubicBezTo>
                    <a:cubicBezTo>
                      <a:pt x="355" y="237"/>
                      <a:pt x="359" y="234"/>
                      <a:pt x="359" y="230"/>
                    </a:cubicBezTo>
                    <a:cubicBezTo>
                      <a:pt x="359" y="62"/>
                      <a:pt x="359" y="62"/>
                      <a:pt x="359" y="62"/>
                    </a:cubicBezTo>
                    <a:cubicBezTo>
                      <a:pt x="359" y="58"/>
                      <a:pt x="355" y="55"/>
                      <a:pt x="352" y="55"/>
                    </a:cubicBezTo>
                    <a:close/>
                    <a:moveTo>
                      <a:pt x="345" y="223"/>
                    </a:moveTo>
                    <a:cubicBezTo>
                      <a:pt x="107" y="223"/>
                      <a:pt x="107" y="223"/>
                      <a:pt x="107" y="223"/>
                    </a:cubicBezTo>
                    <a:cubicBezTo>
                      <a:pt x="107" y="69"/>
                      <a:pt x="107" y="69"/>
                      <a:pt x="107" y="69"/>
                    </a:cubicBezTo>
                    <a:cubicBezTo>
                      <a:pt x="345" y="69"/>
                      <a:pt x="345" y="69"/>
                      <a:pt x="345" y="69"/>
                    </a:cubicBezTo>
                    <a:lnTo>
                      <a:pt x="345" y="22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1" name="Groupe 340"/>
            <p:cNvGrpSpPr/>
            <p:nvPr/>
          </p:nvGrpSpPr>
          <p:grpSpPr>
            <a:xfrm>
              <a:off x="2243741" y="1401649"/>
              <a:ext cx="252000" cy="252000"/>
              <a:chOff x="8183793" y="1498714"/>
              <a:chExt cx="1097280" cy="1097280"/>
            </a:xfrm>
          </p:grpSpPr>
          <p:sp>
            <p:nvSpPr>
              <p:cNvPr id="342" name="Oval 14"/>
              <p:cNvSpPr>
                <a:spLocks noChangeArrowheads="1"/>
              </p:cNvSpPr>
              <p:nvPr/>
            </p:nvSpPr>
            <p:spPr bwMode="auto">
              <a:xfrm>
                <a:off x="8183793" y="1498714"/>
                <a:ext cx="1097280" cy="109728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3" name="Freeform 33"/>
              <p:cNvSpPr>
                <a:spLocks noEditPoints="1"/>
              </p:cNvSpPr>
              <p:nvPr/>
            </p:nvSpPr>
            <p:spPr bwMode="auto">
              <a:xfrm>
                <a:off x="8434625" y="1689678"/>
                <a:ext cx="595616" cy="715351"/>
              </a:xfrm>
              <a:custGeom>
                <a:avLst/>
                <a:gdLst>
                  <a:gd name="T0" fmla="*/ 319 w 577"/>
                  <a:gd name="T1" fmla="*/ 583 h 693"/>
                  <a:gd name="T2" fmla="*/ 242 w 577"/>
                  <a:gd name="T3" fmla="*/ 444 h 693"/>
                  <a:gd name="T4" fmla="*/ 242 w 577"/>
                  <a:gd name="T5" fmla="*/ 590 h 693"/>
                  <a:gd name="T6" fmla="*/ 305 w 577"/>
                  <a:gd name="T7" fmla="*/ 576 h 693"/>
                  <a:gd name="T8" fmla="*/ 361 w 577"/>
                  <a:gd name="T9" fmla="*/ 590 h 693"/>
                  <a:gd name="T10" fmla="*/ 439 w 577"/>
                  <a:gd name="T11" fmla="*/ 451 h 693"/>
                  <a:gd name="T12" fmla="*/ 354 w 577"/>
                  <a:gd name="T13" fmla="*/ 451 h 693"/>
                  <a:gd name="T14" fmla="*/ 368 w 577"/>
                  <a:gd name="T15" fmla="*/ 458 h 693"/>
                  <a:gd name="T16" fmla="*/ 368 w 577"/>
                  <a:gd name="T17" fmla="*/ 576 h 693"/>
                  <a:gd name="T18" fmla="*/ 193 w 577"/>
                  <a:gd name="T19" fmla="*/ 590 h 693"/>
                  <a:gd name="T20" fmla="*/ 193 w 577"/>
                  <a:gd name="T21" fmla="*/ 444 h 693"/>
                  <a:gd name="T22" fmla="*/ 117 w 577"/>
                  <a:gd name="T23" fmla="*/ 583 h 693"/>
                  <a:gd name="T24" fmla="*/ 186 w 577"/>
                  <a:gd name="T25" fmla="*/ 458 h 693"/>
                  <a:gd name="T26" fmla="*/ 131 w 577"/>
                  <a:gd name="T27" fmla="*/ 458 h 693"/>
                  <a:gd name="T28" fmla="*/ 423 w 577"/>
                  <a:gd name="T29" fmla="*/ 24 h 693"/>
                  <a:gd name="T30" fmla="*/ 133 w 577"/>
                  <a:gd name="T31" fmla="*/ 127 h 693"/>
                  <a:gd name="T32" fmla="*/ 113 w 577"/>
                  <a:gd name="T33" fmla="*/ 168 h 693"/>
                  <a:gd name="T34" fmla="*/ 20 w 577"/>
                  <a:gd name="T35" fmla="*/ 287 h 693"/>
                  <a:gd name="T36" fmla="*/ 0 w 577"/>
                  <a:gd name="T37" fmla="*/ 676 h 693"/>
                  <a:gd name="T38" fmla="*/ 489 w 577"/>
                  <a:gd name="T39" fmla="*/ 676 h 693"/>
                  <a:gd name="T40" fmla="*/ 131 w 577"/>
                  <a:gd name="T41" fmla="*/ 388 h 693"/>
                  <a:gd name="T42" fmla="*/ 143 w 577"/>
                  <a:gd name="T43" fmla="*/ 280 h 693"/>
                  <a:gd name="T44" fmla="*/ 274 w 577"/>
                  <a:gd name="T45" fmla="*/ 234 h 693"/>
                  <a:gd name="T46" fmla="*/ 456 w 577"/>
                  <a:gd name="T47" fmla="*/ 234 h 693"/>
                  <a:gd name="T48" fmla="*/ 524 w 577"/>
                  <a:gd name="T49" fmla="*/ 95 h 693"/>
                  <a:gd name="T50" fmla="*/ 117 w 577"/>
                  <a:gd name="T51" fmla="*/ 395 h 693"/>
                  <a:gd name="T52" fmla="*/ 475 w 577"/>
                  <a:gd name="T53" fmla="*/ 405 h 693"/>
                  <a:gd name="T54" fmla="*/ 17 w 577"/>
                  <a:gd name="T55" fmla="*/ 679 h 693"/>
                  <a:gd name="T56" fmla="*/ 17 w 577"/>
                  <a:gd name="T57" fmla="*/ 301 h 693"/>
                  <a:gd name="T58" fmla="*/ 114 w 577"/>
                  <a:gd name="T59" fmla="*/ 301 h 693"/>
                  <a:gd name="T60" fmla="*/ 456 w 577"/>
                  <a:gd name="T61" fmla="*/ 220 h 693"/>
                  <a:gd name="T62" fmla="*/ 397 w 577"/>
                  <a:gd name="T63" fmla="*/ 197 h 693"/>
                  <a:gd name="T64" fmla="*/ 275 w 577"/>
                  <a:gd name="T65" fmla="*/ 217 h 693"/>
                  <a:gd name="T66" fmla="*/ 221 w 577"/>
                  <a:gd name="T67" fmla="*/ 270 h 693"/>
                  <a:gd name="T68" fmla="*/ 138 w 577"/>
                  <a:gd name="T69" fmla="*/ 263 h 693"/>
                  <a:gd name="T70" fmla="*/ 34 w 577"/>
                  <a:gd name="T71" fmla="*/ 287 h 693"/>
                  <a:gd name="T72" fmla="*/ 79 w 577"/>
                  <a:gd name="T73" fmla="*/ 216 h 693"/>
                  <a:gd name="T74" fmla="*/ 135 w 577"/>
                  <a:gd name="T75" fmla="*/ 182 h 693"/>
                  <a:gd name="T76" fmla="*/ 147 w 577"/>
                  <a:gd name="T77" fmla="*/ 127 h 693"/>
                  <a:gd name="T78" fmla="*/ 360 w 577"/>
                  <a:gd name="T79" fmla="*/ 67 h 693"/>
                  <a:gd name="T80" fmla="*/ 497 w 577"/>
                  <a:gd name="T81" fmla="*/ 107 h 693"/>
                  <a:gd name="T82" fmla="*/ 524 w 577"/>
                  <a:gd name="T83" fmla="*/ 109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77" h="693">
                    <a:moveTo>
                      <a:pt x="242" y="590"/>
                    </a:moveTo>
                    <a:cubicBezTo>
                      <a:pt x="312" y="590"/>
                      <a:pt x="312" y="590"/>
                      <a:pt x="312" y="590"/>
                    </a:cubicBezTo>
                    <a:cubicBezTo>
                      <a:pt x="316" y="590"/>
                      <a:pt x="319" y="587"/>
                      <a:pt x="319" y="583"/>
                    </a:cubicBezTo>
                    <a:cubicBezTo>
                      <a:pt x="319" y="451"/>
                      <a:pt x="319" y="451"/>
                      <a:pt x="319" y="451"/>
                    </a:cubicBezTo>
                    <a:cubicBezTo>
                      <a:pt x="319" y="447"/>
                      <a:pt x="316" y="444"/>
                      <a:pt x="312" y="444"/>
                    </a:cubicBezTo>
                    <a:cubicBezTo>
                      <a:pt x="242" y="444"/>
                      <a:pt x="242" y="444"/>
                      <a:pt x="242" y="444"/>
                    </a:cubicBezTo>
                    <a:cubicBezTo>
                      <a:pt x="238" y="444"/>
                      <a:pt x="235" y="447"/>
                      <a:pt x="235" y="451"/>
                    </a:cubicBezTo>
                    <a:cubicBezTo>
                      <a:pt x="235" y="583"/>
                      <a:pt x="235" y="583"/>
                      <a:pt x="235" y="583"/>
                    </a:cubicBezTo>
                    <a:cubicBezTo>
                      <a:pt x="235" y="587"/>
                      <a:pt x="238" y="590"/>
                      <a:pt x="242" y="590"/>
                    </a:cubicBezTo>
                    <a:close/>
                    <a:moveTo>
                      <a:pt x="249" y="458"/>
                    </a:moveTo>
                    <a:cubicBezTo>
                      <a:pt x="305" y="458"/>
                      <a:pt x="305" y="458"/>
                      <a:pt x="305" y="458"/>
                    </a:cubicBezTo>
                    <a:cubicBezTo>
                      <a:pt x="305" y="576"/>
                      <a:pt x="305" y="576"/>
                      <a:pt x="305" y="576"/>
                    </a:cubicBezTo>
                    <a:cubicBezTo>
                      <a:pt x="249" y="576"/>
                      <a:pt x="249" y="576"/>
                      <a:pt x="249" y="576"/>
                    </a:cubicBezTo>
                    <a:lnTo>
                      <a:pt x="249" y="458"/>
                    </a:lnTo>
                    <a:close/>
                    <a:moveTo>
                      <a:pt x="361" y="590"/>
                    </a:moveTo>
                    <a:cubicBezTo>
                      <a:pt x="432" y="590"/>
                      <a:pt x="432" y="590"/>
                      <a:pt x="432" y="590"/>
                    </a:cubicBezTo>
                    <a:cubicBezTo>
                      <a:pt x="436" y="590"/>
                      <a:pt x="439" y="587"/>
                      <a:pt x="439" y="583"/>
                    </a:cubicBezTo>
                    <a:cubicBezTo>
                      <a:pt x="439" y="451"/>
                      <a:pt x="439" y="451"/>
                      <a:pt x="439" y="451"/>
                    </a:cubicBezTo>
                    <a:cubicBezTo>
                      <a:pt x="439" y="447"/>
                      <a:pt x="436" y="444"/>
                      <a:pt x="432" y="444"/>
                    </a:cubicBezTo>
                    <a:cubicBezTo>
                      <a:pt x="361" y="444"/>
                      <a:pt x="361" y="444"/>
                      <a:pt x="361" y="444"/>
                    </a:cubicBezTo>
                    <a:cubicBezTo>
                      <a:pt x="358" y="444"/>
                      <a:pt x="354" y="447"/>
                      <a:pt x="354" y="451"/>
                    </a:cubicBezTo>
                    <a:cubicBezTo>
                      <a:pt x="354" y="583"/>
                      <a:pt x="354" y="583"/>
                      <a:pt x="354" y="583"/>
                    </a:cubicBezTo>
                    <a:cubicBezTo>
                      <a:pt x="354" y="587"/>
                      <a:pt x="358" y="590"/>
                      <a:pt x="361" y="590"/>
                    </a:cubicBezTo>
                    <a:close/>
                    <a:moveTo>
                      <a:pt x="368" y="458"/>
                    </a:moveTo>
                    <a:cubicBezTo>
                      <a:pt x="425" y="458"/>
                      <a:pt x="425" y="458"/>
                      <a:pt x="425" y="458"/>
                    </a:cubicBezTo>
                    <a:cubicBezTo>
                      <a:pt x="425" y="576"/>
                      <a:pt x="425" y="576"/>
                      <a:pt x="425" y="576"/>
                    </a:cubicBezTo>
                    <a:cubicBezTo>
                      <a:pt x="368" y="576"/>
                      <a:pt x="368" y="576"/>
                      <a:pt x="368" y="576"/>
                    </a:cubicBezTo>
                    <a:lnTo>
                      <a:pt x="368" y="458"/>
                    </a:lnTo>
                    <a:close/>
                    <a:moveTo>
                      <a:pt x="124" y="590"/>
                    </a:moveTo>
                    <a:cubicBezTo>
                      <a:pt x="193" y="590"/>
                      <a:pt x="193" y="590"/>
                      <a:pt x="193" y="590"/>
                    </a:cubicBezTo>
                    <a:cubicBezTo>
                      <a:pt x="197" y="590"/>
                      <a:pt x="200" y="587"/>
                      <a:pt x="200" y="583"/>
                    </a:cubicBezTo>
                    <a:cubicBezTo>
                      <a:pt x="200" y="451"/>
                      <a:pt x="200" y="451"/>
                      <a:pt x="200" y="451"/>
                    </a:cubicBezTo>
                    <a:cubicBezTo>
                      <a:pt x="200" y="447"/>
                      <a:pt x="197" y="444"/>
                      <a:pt x="193" y="444"/>
                    </a:cubicBezTo>
                    <a:cubicBezTo>
                      <a:pt x="124" y="444"/>
                      <a:pt x="124" y="444"/>
                      <a:pt x="124" y="444"/>
                    </a:cubicBezTo>
                    <a:cubicBezTo>
                      <a:pt x="120" y="444"/>
                      <a:pt x="117" y="447"/>
                      <a:pt x="117" y="451"/>
                    </a:cubicBezTo>
                    <a:cubicBezTo>
                      <a:pt x="117" y="583"/>
                      <a:pt x="117" y="583"/>
                      <a:pt x="117" y="583"/>
                    </a:cubicBezTo>
                    <a:cubicBezTo>
                      <a:pt x="117" y="587"/>
                      <a:pt x="120" y="590"/>
                      <a:pt x="124" y="590"/>
                    </a:cubicBezTo>
                    <a:close/>
                    <a:moveTo>
                      <a:pt x="131" y="458"/>
                    </a:moveTo>
                    <a:cubicBezTo>
                      <a:pt x="186" y="458"/>
                      <a:pt x="186" y="458"/>
                      <a:pt x="186" y="458"/>
                    </a:cubicBezTo>
                    <a:cubicBezTo>
                      <a:pt x="186" y="576"/>
                      <a:pt x="186" y="576"/>
                      <a:pt x="186" y="576"/>
                    </a:cubicBezTo>
                    <a:cubicBezTo>
                      <a:pt x="131" y="576"/>
                      <a:pt x="131" y="576"/>
                      <a:pt x="131" y="576"/>
                    </a:cubicBezTo>
                    <a:lnTo>
                      <a:pt x="131" y="458"/>
                    </a:lnTo>
                    <a:close/>
                    <a:moveTo>
                      <a:pt x="524" y="95"/>
                    </a:moveTo>
                    <a:cubicBezTo>
                      <a:pt x="519" y="95"/>
                      <a:pt x="514" y="96"/>
                      <a:pt x="510" y="97"/>
                    </a:cubicBezTo>
                    <a:cubicBezTo>
                      <a:pt x="502" y="56"/>
                      <a:pt x="466" y="24"/>
                      <a:pt x="423" y="24"/>
                    </a:cubicBezTo>
                    <a:cubicBezTo>
                      <a:pt x="399" y="24"/>
                      <a:pt x="377" y="33"/>
                      <a:pt x="361" y="49"/>
                    </a:cubicBezTo>
                    <a:cubicBezTo>
                      <a:pt x="337" y="18"/>
                      <a:pt x="300" y="0"/>
                      <a:pt x="260" y="0"/>
                    </a:cubicBezTo>
                    <a:cubicBezTo>
                      <a:pt x="190" y="0"/>
                      <a:pt x="133" y="57"/>
                      <a:pt x="133" y="127"/>
                    </a:cubicBezTo>
                    <a:cubicBezTo>
                      <a:pt x="133" y="138"/>
                      <a:pt x="134" y="149"/>
                      <a:pt x="137" y="159"/>
                    </a:cubicBezTo>
                    <a:cubicBezTo>
                      <a:pt x="133" y="162"/>
                      <a:pt x="130" y="166"/>
                      <a:pt x="127" y="170"/>
                    </a:cubicBezTo>
                    <a:cubicBezTo>
                      <a:pt x="122" y="169"/>
                      <a:pt x="118" y="168"/>
                      <a:pt x="113" y="168"/>
                    </a:cubicBezTo>
                    <a:cubicBezTo>
                      <a:pt x="86" y="168"/>
                      <a:pt x="65" y="189"/>
                      <a:pt x="65" y="216"/>
                    </a:cubicBezTo>
                    <a:cubicBezTo>
                      <a:pt x="65" y="218"/>
                      <a:pt x="65" y="220"/>
                      <a:pt x="66" y="222"/>
                    </a:cubicBezTo>
                    <a:cubicBezTo>
                      <a:pt x="40" y="234"/>
                      <a:pt x="23" y="259"/>
                      <a:pt x="20" y="287"/>
                    </a:cubicBezTo>
                    <a:cubicBezTo>
                      <a:pt x="17" y="287"/>
                      <a:pt x="17" y="287"/>
                      <a:pt x="17" y="287"/>
                    </a:cubicBezTo>
                    <a:cubicBezTo>
                      <a:pt x="8" y="287"/>
                      <a:pt x="0" y="295"/>
                      <a:pt x="0" y="304"/>
                    </a:cubicBezTo>
                    <a:cubicBezTo>
                      <a:pt x="0" y="676"/>
                      <a:pt x="0" y="676"/>
                      <a:pt x="0" y="676"/>
                    </a:cubicBezTo>
                    <a:cubicBezTo>
                      <a:pt x="0" y="685"/>
                      <a:pt x="8" y="693"/>
                      <a:pt x="17" y="693"/>
                    </a:cubicBezTo>
                    <a:cubicBezTo>
                      <a:pt x="472" y="693"/>
                      <a:pt x="472" y="693"/>
                      <a:pt x="472" y="693"/>
                    </a:cubicBezTo>
                    <a:cubicBezTo>
                      <a:pt x="482" y="693"/>
                      <a:pt x="489" y="685"/>
                      <a:pt x="489" y="676"/>
                    </a:cubicBezTo>
                    <a:cubicBezTo>
                      <a:pt x="489" y="405"/>
                      <a:pt x="489" y="405"/>
                      <a:pt x="489" y="405"/>
                    </a:cubicBezTo>
                    <a:cubicBezTo>
                      <a:pt x="489" y="396"/>
                      <a:pt x="482" y="388"/>
                      <a:pt x="472" y="388"/>
                    </a:cubicBezTo>
                    <a:cubicBezTo>
                      <a:pt x="131" y="388"/>
                      <a:pt x="131" y="388"/>
                      <a:pt x="131" y="388"/>
                    </a:cubicBezTo>
                    <a:cubicBezTo>
                      <a:pt x="131" y="304"/>
                      <a:pt x="131" y="304"/>
                      <a:pt x="131" y="304"/>
                    </a:cubicBezTo>
                    <a:cubicBezTo>
                      <a:pt x="131" y="301"/>
                      <a:pt x="130" y="297"/>
                      <a:pt x="128" y="295"/>
                    </a:cubicBezTo>
                    <a:cubicBezTo>
                      <a:pt x="134" y="291"/>
                      <a:pt x="139" y="286"/>
                      <a:pt x="143" y="280"/>
                    </a:cubicBezTo>
                    <a:cubicBezTo>
                      <a:pt x="157" y="287"/>
                      <a:pt x="172" y="291"/>
                      <a:pt x="188" y="291"/>
                    </a:cubicBezTo>
                    <a:cubicBezTo>
                      <a:pt x="201" y="291"/>
                      <a:pt x="214" y="288"/>
                      <a:pt x="227" y="282"/>
                    </a:cubicBezTo>
                    <a:cubicBezTo>
                      <a:pt x="248" y="273"/>
                      <a:pt x="265" y="255"/>
                      <a:pt x="274" y="234"/>
                    </a:cubicBezTo>
                    <a:cubicBezTo>
                      <a:pt x="299" y="248"/>
                      <a:pt x="329" y="252"/>
                      <a:pt x="357" y="244"/>
                    </a:cubicBezTo>
                    <a:cubicBezTo>
                      <a:pt x="375" y="238"/>
                      <a:pt x="391" y="227"/>
                      <a:pt x="404" y="212"/>
                    </a:cubicBezTo>
                    <a:cubicBezTo>
                      <a:pt x="418" y="226"/>
                      <a:pt x="436" y="234"/>
                      <a:pt x="456" y="234"/>
                    </a:cubicBezTo>
                    <a:cubicBezTo>
                      <a:pt x="480" y="234"/>
                      <a:pt x="503" y="222"/>
                      <a:pt x="517" y="202"/>
                    </a:cubicBezTo>
                    <a:cubicBezTo>
                      <a:pt x="549" y="206"/>
                      <a:pt x="577" y="181"/>
                      <a:pt x="577" y="149"/>
                    </a:cubicBezTo>
                    <a:cubicBezTo>
                      <a:pt x="577" y="119"/>
                      <a:pt x="553" y="95"/>
                      <a:pt x="524" y="95"/>
                    </a:cubicBezTo>
                    <a:close/>
                    <a:moveTo>
                      <a:pt x="114" y="301"/>
                    </a:moveTo>
                    <a:cubicBezTo>
                      <a:pt x="115" y="301"/>
                      <a:pt x="117" y="302"/>
                      <a:pt x="117" y="304"/>
                    </a:cubicBezTo>
                    <a:cubicBezTo>
                      <a:pt x="117" y="395"/>
                      <a:pt x="117" y="395"/>
                      <a:pt x="117" y="395"/>
                    </a:cubicBezTo>
                    <a:cubicBezTo>
                      <a:pt x="117" y="399"/>
                      <a:pt x="120" y="402"/>
                      <a:pt x="124" y="402"/>
                    </a:cubicBezTo>
                    <a:cubicBezTo>
                      <a:pt x="472" y="402"/>
                      <a:pt x="472" y="402"/>
                      <a:pt x="472" y="402"/>
                    </a:cubicBezTo>
                    <a:cubicBezTo>
                      <a:pt x="474" y="402"/>
                      <a:pt x="475" y="403"/>
                      <a:pt x="475" y="405"/>
                    </a:cubicBezTo>
                    <a:cubicBezTo>
                      <a:pt x="475" y="676"/>
                      <a:pt x="475" y="676"/>
                      <a:pt x="475" y="676"/>
                    </a:cubicBezTo>
                    <a:cubicBezTo>
                      <a:pt x="475" y="678"/>
                      <a:pt x="474" y="679"/>
                      <a:pt x="472" y="679"/>
                    </a:cubicBezTo>
                    <a:cubicBezTo>
                      <a:pt x="17" y="679"/>
                      <a:pt x="17" y="679"/>
                      <a:pt x="17" y="679"/>
                    </a:cubicBezTo>
                    <a:cubicBezTo>
                      <a:pt x="15" y="679"/>
                      <a:pt x="14" y="678"/>
                      <a:pt x="14" y="676"/>
                    </a:cubicBezTo>
                    <a:cubicBezTo>
                      <a:pt x="14" y="304"/>
                      <a:pt x="14" y="304"/>
                      <a:pt x="14" y="304"/>
                    </a:cubicBezTo>
                    <a:cubicBezTo>
                      <a:pt x="14" y="302"/>
                      <a:pt x="15" y="301"/>
                      <a:pt x="17" y="301"/>
                    </a:cubicBezTo>
                    <a:cubicBezTo>
                      <a:pt x="27" y="301"/>
                      <a:pt x="27" y="301"/>
                      <a:pt x="27" y="301"/>
                    </a:cubicBezTo>
                    <a:cubicBezTo>
                      <a:pt x="106" y="301"/>
                      <a:pt x="106" y="301"/>
                      <a:pt x="106" y="301"/>
                    </a:cubicBezTo>
                    <a:lnTo>
                      <a:pt x="114" y="301"/>
                    </a:lnTo>
                    <a:close/>
                    <a:moveTo>
                      <a:pt x="515" y="188"/>
                    </a:moveTo>
                    <a:cubicBezTo>
                      <a:pt x="512" y="187"/>
                      <a:pt x="509" y="188"/>
                      <a:pt x="507" y="191"/>
                    </a:cubicBezTo>
                    <a:cubicBezTo>
                      <a:pt x="496" y="209"/>
                      <a:pt x="477" y="220"/>
                      <a:pt x="456" y="220"/>
                    </a:cubicBezTo>
                    <a:cubicBezTo>
                      <a:pt x="437" y="220"/>
                      <a:pt x="420" y="211"/>
                      <a:pt x="409" y="197"/>
                    </a:cubicBezTo>
                    <a:cubicBezTo>
                      <a:pt x="407" y="195"/>
                      <a:pt x="405" y="194"/>
                      <a:pt x="403" y="194"/>
                    </a:cubicBezTo>
                    <a:cubicBezTo>
                      <a:pt x="401" y="194"/>
                      <a:pt x="399" y="195"/>
                      <a:pt x="397" y="197"/>
                    </a:cubicBezTo>
                    <a:cubicBezTo>
                      <a:pt x="386" y="213"/>
                      <a:pt x="371" y="224"/>
                      <a:pt x="353" y="230"/>
                    </a:cubicBezTo>
                    <a:cubicBezTo>
                      <a:pt x="344" y="233"/>
                      <a:pt x="335" y="234"/>
                      <a:pt x="326" y="234"/>
                    </a:cubicBezTo>
                    <a:cubicBezTo>
                      <a:pt x="308" y="234"/>
                      <a:pt x="290" y="228"/>
                      <a:pt x="275" y="217"/>
                    </a:cubicBezTo>
                    <a:cubicBezTo>
                      <a:pt x="273" y="216"/>
                      <a:pt x="271" y="216"/>
                      <a:pt x="269" y="216"/>
                    </a:cubicBezTo>
                    <a:cubicBezTo>
                      <a:pt x="267" y="217"/>
                      <a:pt x="265" y="219"/>
                      <a:pt x="264" y="221"/>
                    </a:cubicBezTo>
                    <a:cubicBezTo>
                      <a:pt x="257" y="242"/>
                      <a:pt x="242" y="260"/>
                      <a:pt x="221" y="270"/>
                    </a:cubicBezTo>
                    <a:cubicBezTo>
                      <a:pt x="210" y="274"/>
                      <a:pt x="199" y="277"/>
                      <a:pt x="188" y="277"/>
                    </a:cubicBezTo>
                    <a:cubicBezTo>
                      <a:pt x="172" y="277"/>
                      <a:pt x="157" y="272"/>
                      <a:pt x="144" y="264"/>
                    </a:cubicBezTo>
                    <a:cubicBezTo>
                      <a:pt x="142" y="263"/>
                      <a:pt x="140" y="262"/>
                      <a:pt x="138" y="263"/>
                    </a:cubicBezTo>
                    <a:cubicBezTo>
                      <a:pt x="136" y="264"/>
                      <a:pt x="134" y="265"/>
                      <a:pt x="134" y="267"/>
                    </a:cubicBezTo>
                    <a:cubicBezTo>
                      <a:pt x="129" y="279"/>
                      <a:pt x="118" y="287"/>
                      <a:pt x="106" y="287"/>
                    </a:cubicBezTo>
                    <a:cubicBezTo>
                      <a:pt x="34" y="287"/>
                      <a:pt x="34" y="287"/>
                      <a:pt x="34" y="287"/>
                    </a:cubicBezTo>
                    <a:cubicBezTo>
                      <a:pt x="37" y="263"/>
                      <a:pt x="53" y="242"/>
                      <a:pt x="76" y="233"/>
                    </a:cubicBezTo>
                    <a:cubicBezTo>
                      <a:pt x="79" y="232"/>
                      <a:pt x="81" y="228"/>
                      <a:pt x="80" y="225"/>
                    </a:cubicBezTo>
                    <a:cubicBezTo>
                      <a:pt x="79" y="222"/>
                      <a:pt x="79" y="219"/>
                      <a:pt x="79" y="216"/>
                    </a:cubicBezTo>
                    <a:cubicBezTo>
                      <a:pt x="79" y="197"/>
                      <a:pt x="94" y="182"/>
                      <a:pt x="113" y="182"/>
                    </a:cubicBezTo>
                    <a:cubicBezTo>
                      <a:pt x="118" y="182"/>
                      <a:pt x="122" y="183"/>
                      <a:pt x="127" y="185"/>
                    </a:cubicBezTo>
                    <a:cubicBezTo>
                      <a:pt x="130" y="186"/>
                      <a:pt x="133" y="185"/>
                      <a:pt x="135" y="182"/>
                    </a:cubicBezTo>
                    <a:cubicBezTo>
                      <a:pt x="139" y="177"/>
                      <a:pt x="144" y="172"/>
                      <a:pt x="149" y="167"/>
                    </a:cubicBezTo>
                    <a:cubicBezTo>
                      <a:pt x="152" y="166"/>
                      <a:pt x="153" y="163"/>
                      <a:pt x="152" y="160"/>
                    </a:cubicBezTo>
                    <a:cubicBezTo>
                      <a:pt x="149" y="149"/>
                      <a:pt x="147" y="138"/>
                      <a:pt x="147" y="127"/>
                    </a:cubicBezTo>
                    <a:cubicBezTo>
                      <a:pt x="147" y="64"/>
                      <a:pt x="198" y="14"/>
                      <a:pt x="260" y="14"/>
                    </a:cubicBezTo>
                    <a:cubicBezTo>
                      <a:pt x="298" y="14"/>
                      <a:pt x="333" y="33"/>
                      <a:pt x="354" y="64"/>
                    </a:cubicBezTo>
                    <a:cubicBezTo>
                      <a:pt x="356" y="66"/>
                      <a:pt x="358" y="67"/>
                      <a:pt x="360" y="67"/>
                    </a:cubicBezTo>
                    <a:cubicBezTo>
                      <a:pt x="362" y="68"/>
                      <a:pt x="364" y="67"/>
                      <a:pt x="365" y="65"/>
                    </a:cubicBezTo>
                    <a:cubicBezTo>
                      <a:pt x="380" y="48"/>
                      <a:pt x="401" y="38"/>
                      <a:pt x="423" y="38"/>
                    </a:cubicBezTo>
                    <a:cubicBezTo>
                      <a:pt x="462" y="38"/>
                      <a:pt x="494" y="69"/>
                      <a:pt x="497" y="107"/>
                    </a:cubicBezTo>
                    <a:cubicBezTo>
                      <a:pt x="497" y="110"/>
                      <a:pt x="498" y="112"/>
                      <a:pt x="500" y="113"/>
                    </a:cubicBezTo>
                    <a:cubicBezTo>
                      <a:pt x="502" y="114"/>
                      <a:pt x="505" y="114"/>
                      <a:pt x="507" y="113"/>
                    </a:cubicBezTo>
                    <a:cubicBezTo>
                      <a:pt x="512" y="111"/>
                      <a:pt x="518" y="109"/>
                      <a:pt x="524" y="109"/>
                    </a:cubicBezTo>
                    <a:cubicBezTo>
                      <a:pt x="545" y="109"/>
                      <a:pt x="563" y="127"/>
                      <a:pt x="563" y="149"/>
                    </a:cubicBezTo>
                    <a:cubicBezTo>
                      <a:pt x="563" y="174"/>
                      <a:pt x="541" y="193"/>
                      <a:pt x="515" y="188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4" name="Groupe 343"/>
            <p:cNvGrpSpPr/>
            <p:nvPr/>
          </p:nvGrpSpPr>
          <p:grpSpPr>
            <a:xfrm>
              <a:off x="2452096" y="1401649"/>
              <a:ext cx="252000" cy="252000"/>
              <a:chOff x="6460135" y="3059188"/>
              <a:chExt cx="1097280" cy="1097280"/>
            </a:xfrm>
          </p:grpSpPr>
          <p:sp>
            <p:nvSpPr>
              <p:cNvPr id="345" name="Oval 13"/>
              <p:cNvSpPr>
                <a:spLocks noChangeArrowheads="1"/>
              </p:cNvSpPr>
              <p:nvPr/>
            </p:nvSpPr>
            <p:spPr bwMode="auto">
              <a:xfrm>
                <a:off x="6460135" y="3059188"/>
                <a:ext cx="1097280" cy="1097280"/>
              </a:xfrm>
              <a:prstGeom prst="ellipse">
                <a:avLst/>
              </a:prstGeom>
              <a:solidFill>
                <a:srgbClr val="61606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" name="Freeform 23"/>
              <p:cNvSpPr>
                <a:spLocks noEditPoints="1"/>
              </p:cNvSpPr>
              <p:nvPr/>
            </p:nvSpPr>
            <p:spPr bwMode="auto">
              <a:xfrm>
                <a:off x="6752044" y="3295787"/>
                <a:ext cx="513025" cy="624081"/>
              </a:xfrm>
              <a:custGeom>
                <a:avLst/>
                <a:gdLst>
                  <a:gd name="T0" fmla="*/ 475 w 497"/>
                  <a:gd name="T1" fmla="*/ 252 h 604"/>
                  <a:gd name="T2" fmla="*/ 497 w 497"/>
                  <a:gd name="T3" fmla="*/ 118 h 604"/>
                  <a:gd name="T4" fmla="*/ 0 w 497"/>
                  <a:gd name="T5" fmla="*/ 118 h 604"/>
                  <a:gd name="T6" fmla="*/ 22 w 497"/>
                  <a:gd name="T7" fmla="*/ 251 h 604"/>
                  <a:gd name="T8" fmla="*/ 22 w 497"/>
                  <a:gd name="T9" fmla="*/ 351 h 604"/>
                  <a:gd name="T10" fmla="*/ 0 w 497"/>
                  <a:gd name="T11" fmla="*/ 486 h 604"/>
                  <a:gd name="T12" fmla="*/ 497 w 497"/>
                  <a:gd name="T13" fmla="*/ 486 h 604"/>
                  <a:gd name="T14" fmla="*/ 475 w 497"/>
                  <a:gd name="T15" fmla="*/ 351 h 604"/>
                  <a:gd name="T16" fmla="*/ 249 w 497"/>
                  <a:gd name="T17" fmla="*/ 14 h 604"/>
                  <a:gd name="T18" fmla="*/ 249 w 497"/>
                  <a:gd name="T19" fmla="*/ 223 h 604"/>
                  <a:gd name="T20" fmla="*/ 249 w 497"/>
                  <a:gd name="T21" fmla="*/ 14 h 604"/>
                  <a:gd name="T22" fmla="*/ 36 w 497"/>
                  <a:gd name="T23" fmla="*/ 254 h 604"/>
                  <a:gd name="T24" fmla="*/ 249 w 497"/>
                  <a:gd name="T25" fmla="*/ 237 h 604"/>
                  <a:gd name="T26" fmla="*/ 461 w 497"/>
                  <a:gd name="T27" fmla="*/ 255 h 604"/>
                  <a:gd name="T28" fmla="*/ 483 w 497"/>
                  <a:gd name="T29" fmla="*/ 302 h 604"/>
                  <a:gd name="T30" fmla="*/ 249 w 497"/>
                  <a:gd name="T31" fmla="*/ 282 h 604"/>
                  <a:gd name="T32" fmla="*/ 14 w 497"/>
                  <a:gd name="T33" fmla="*/ 302 h 604"/>
                  <a:gd name="T34" fmla="*/ 249 w 497"/>
                  <a:gd name="T35" fmla="*/ 406 h 604"/>
                  <a:gd name="T36" fmla="*/ 249 w 497"/>
                  <a:gd name="T37" fmla="*/ 296 h 604"/>
                  <a:gd name="T38" fmla="*/ 249 w 497"/>
                  <a:gd name="T39" fmla="*/ 406 h 604"/>
                  <a:gd name="T40" fmla="*/ 249 w 497"/>
                  <a:gd name="T41" fmla="*/ 484 h 604"/>
                  <a:gd name="T42" fmla="*/ 249 w 497"/>
                  <a:gd name="T43" fmla="*/ 420 h 604"/>
                  <a:gd name="T44" fmla="*/ 483 w 497"/>
                  <a:gd name="T45" fmla="*/ 486 h 604"/>
                  <a:gd name="T46" fmla="*/ 14 w 497"/>
                  <a:gd name="T47" fmla="*/ 486 h 604"/>
                  <a:gd name="T48" fmla="*/ 36 w 497"/>
                  <a:gd name="T49" fmla="*/ 438 h 604"/>
                  <a:gd name="T50" fmla="*/ 164 w 497"/>
                  <a:gd name="T51" fmla="*/ 413 h 604"/>
                  <a:gd name="T52" fmla="*/ 334 w 497"/>
                  <a:gd name="T53" fmla="*/ 413 h 604"/>
                  <a:gd name="T54" fmla="*/ 461 w 497"/>
                  <a:gd name="T55" fmla="*/ 438 h 604"/>
                  <a:gd name="T56" fmla="*/ 483 w 497"/>
                  <a:gd name="T57" fmla="*/ 486 h 604"/>
                  <a:gd name="T58" fmla="*/ 190 w 497"/>
                  <a:gd name="T59" fmla="*/ 118 h 604"/>
                  <a:gd name="T60" fmla="*/ 97 w 497"/>
                  <a:gd name="T61" fmla="*/ 118 h 604"/>
                  <a:gd name="T62" fmla="*/ 143 w 497"/>
                  <a:gd name="T63" fmla="*/ 107 h 604"/>
                  <a:gd name="T64" fmla="*/ 143 w 497"/>
                  <a:gd name="T65" fmla="*/ 130 h 604"/>
                  <a:gd name="T66" fmla="*/ 143 w 497"/>
                  <a:gd name="T67" fmla="*/ 107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97" h="604">
                    <a:moveTo>
                      <a:pt x="497" y="302"/>
                    </a:moveTo>
                    <a:cubicBezTo>
                      <a:pt x="497" y="284"/>
                      <a:pt x="490" y="267"/>
                      <a:pt x="475" y="252"/>
                    </a:cubicBezTo>
                    <a:cubicBezTo>
                      <a:pt x="475" y="168"/>
                      <a:pt x="475" y="168"/>
                      <a:pt x="475" y="168"/>
                    </a:cubicBezTo>
                    <a:cubicBezTo>
                      <a:pt x="489" y="153"/>
                      <a:pt x="497" y="136"/>
                      <a:pt x="497" y="118"/>
                    </a:cubicBezTo>
                    <a:cubicBezTo>
                      <a:pt x="497" y="52"/>
                      <a:pt x="388" y="0"/>
                      <a:pt x="249" y="0"/>
                    </a:cubicBezTo>
                    <a:cubicBezTo>
                      <a:pt x="109" y="0"/>
                      <a:pt x="0" y="52"/>
                      <a:pt x="0" y="118"/>
                    </a:cubicBezTo>
                    <a:cubicBezTo>
                      <a:pt x="0" y="136"/>
                      <a:pt x="8" y="153"/>
                      <a:pt x="22" y="168"/>
                    </a:cubicBezTo>
                    <a:cubicBezTo>
                      <a:pt x="22" y="251"/>
                      <a:pt x="22" y="251"/>
                      <a:pt x="22" y="251"/>
                    </a:cubicBezTo>
                    <a:cubicBezTo>
                      <a:pt x="8" y="266"/>
                      <a:pt x="0" y="284"/>
                      <a:pt x="0" y="302"/>
                    </a:cubicBezTo>
                    <a:cubicBezTo>
                      <a:pt x="0" y="320"/>
                      <a:pt x="8" y="336"/>
                      <a:pt x="22" y="351"/>
                    </a:cubicBezTo>
                    <a:cubicBezTo>
                      <a:pt x="22" y="435"/>
                      <a:pt x="22" y="435"/>
                      <a:pt x="22" y="435"/>
                    </a:cubicBezTo>
                    <a:cubicBezTo>
                      <a:pt x="8" y="450"/>
                      <a:pt x="0" y="468"/>
                      <a:pt x="0" y="486"/>
                    </a:cubicBezTo>
                    <a:cubicBezTo>
                      <a:pt x="0" y="552"/>
                      <a:pt x="109" y="604"/>
                      <a:pt x="249" y="604"/>
                    </a:cubicBezTo>
                    <a:cubicBezTo>
                      <a:pt x="388" y="604"/>
                      <a:pt x="497" y="552"/>
                      <a:pt x="497" y="486"/>
                    </a:cubicBezTo>
                    <a:cubicBezTo>
                      <a:pt x="497" y="467"/>
                      <a:pt x="490" y="450"/>
                      <a:pt x="475" y="435"/>
                    </a:cubicBezTo>
                    <a:cubicBezTo>
                      <a:pt x="475" y="351"/>
                      <a:pt x="475" y="351"/>
                      <a:pt x="475" y="351"/>
                    </a:cubicBezTo>
                    <a:cubicBezTo>
                      <a:pt x="489" y="336"/>
                      <a:pt x="497" y="320"/>
                      <a:pt x="497" y="302"/>
                    </a:cubicBezTo>
                    <a:close/>
                    <a:moveTo>
                      <a:pt x="249" y="14"/>
                    </a:moveTo>
                    <a:cubicBezTo>
                      <a:pt x="376" y="14"/>
                      <a:pt x="483" y="62"/>
                      <a:pt x="483" y="118"/>
                    </a:cubicBezTo>
                    <a:cubicBezTo>
                      <a:pt x="483" y="175"/>
                      <a:pt x="376" y="223"/>
                      <a:pt x="249" y="223"/>
                    </a:cubicBezTo>
                    <a:cubicBezTo>
                      <a:pt x="122" y="223"/>
                      <a:pt x="14" y="175"/>
                      <a:pt x="14" y="118"/>
                    </a:cubicBezTo>
                    <a:cubicBezTo>
                      <a:pt x="14" y="62"/>
                      <a:pt x="122" y="14"/>
                      <a:pt x="249" y="14"/>
                    </a:cubicBezTo>
                    <a:close/>
                    <a:moveTo>
                      <a:pt x="34" y="259"/>
                    </a:moveTo>
                    <a:cubicBezTo>
                      <a:pt x="35" y="258"/>
                      <a:pt x="36" y="256"/>
                      <a:pt x="36" y="254"/>
                    </a:cubicBezTo>
                    <a:cubicBezTo>
                      <a:pt x="36" y="181"/>
                      <a:pt x="36" y="181"/>
                      <a:pt x="36" y="181"/>
                    </a:cubicBezTo>
                    <a:cubicBezTo>
                      <a:pt x="79" y="215"/>
                      <a:pt x="157" y="237"/>
                      <a:pt x="249" y="237"/>
                    </a:cubicBezTo>
                    <a:cubicBezTo>
                      <a:pt x="340" y="237"/>
                      <a:pt x="418" y="215"/>
                      <a:pt x="461" y="181"/>
                    </a:cubicBezTo>
                    <a:cubicBezTo>
                      <a:pt x="461" y="255"/>
                      <a:pt x="461" y="255"/>
                      <a:pt x="461" y="255"/>
                    </a:cubicBezTo>
                    <a:cubicBezTo>
                      <a:pt x="461" y="256"/>
                      <a:pt x="462" y="258"/>
                      <a:pt x="463" y="260"/>
                    </a:cubicBezTo>
                    <a:cubicBezTo>
                      <a:pt x="476" y="272"/>
                      <a:pt x="483" y="287"/>
                      <a:pt x="483" y="302"/>
                    </a:cubicBezTo>
                    <a:cubicBezTo>
                      <a:pt x="483" y="346"/>
                      <a:pt x="419" y="384"/>
                      <a:pt x="332" y="399"/>
                    </a:cubicBezTo>
                    <a:cubicBezTo>
                      <a:pt x="321" y="353"/>
                      <a:pt x="267" y="282"/>
                      <a:pt x="249" y="282"/>
                    </a:cubicBezTo>
                    <a:cubicBezTo>
                      <a:pt x="231" y="282"/>
                      <a:pt x="176" y="353"/>
                      <a:pt x="165" y="399"/>
                    </a:cubicBezTo>
                    <a:cubicBezTo>
                      <a:pt x="78" y="384"/>
                      <a:pt x="14" y="346"/>
                      <a:pt x="14" y="302"/>
                    </a:cubicBezTo>
                    <a:cubicBezTo>
                      <a:pt x="14" y="287"/>
                      <a:pt x="21" y="272"/>
                      <a:pt x="34" y="259"/>
                    </a:cubicBezTo>
                    <a:close/>
                    <a:moveTo>
                      <a:pt x="249" y="406"/>
                    </a:moveTo>
                    <a:cubicBezTo>
                      <a:pt x="225" y="406"/>
                      <a:pt x="201" y="405"/>
                      <a:pt x="179" y="401"/>
                    </a:cubicBezTo>
                    <a:cubicBezTo>
                      <a:pt x="188" y="361"/>
                      <a:pt x="236" y="301"/>
                      <a:pt x="249" y="296"/>
                    </a:cubicBezTo>
                    <a:cubicBezTo>
                      <a:pt x="261" y="301"/>
                      <a:pt x="309" y="361"/>
                      <a:pt x="318" y="401"/>
                    </a:cubicBezTo>
                    <a:cubicBezTo>
                      <a:pt x="296" y="405"/>
                      <a:pt x="273" y="406"/>
                      <a:pt x="249" y="406"/>
                    </a:cubicBezTo>
                    <a:close/>
                    <a:moveTo>
                      <a:pt x="319" y="416"/>
                    </a:moveTo>
                    <a:cubicBezTo>
                      <a:pt x="318" y="454"/>
                      <a:pt x="287" y="484"/>
                      <a:pt x="249" y="484"/>
                    </a:cubicBezTo>
                    <a:cubicBezTo>
                      <a:pt x="210" y="484"/>
                      <a:pt x="179" y="454"/>
                      <a:pt x="178" y="416"/>
                    </a:cubicBezTo>
                    <a:cubicBezTo>
                      <a:pt x="200" y="419"/>
                      <a:pt x="224" y="420"/>
                      <a:pt x="249" y="420"/>
                    </a:cubicBezTo>
                    <a:cubicBezTo>
                      <a:pt x="273" y="420"/>
                      <a:pt x="297" y="419"/>
                      <a:pt x="319" y="416"/>
                    </a:cubicBezTo>
                    <a:close/>
                    <a:moveTo>
                      <a:pt x="483" y="486"/>
                    </a:moveTo>
                    <a:cubicBezTo>
                      <a:pt x="483" y="542"/>
                      <a:pt x="376" y="590"/>
                      <a:pt x="249" y="590"/>
                    </a:cubicBezTo>
                    <a:cubicBezTo>
                      <a:pt x="122" y="590"/>
                      <a:pt x="14" y="542"/>
                      <a:pt x="14" y="486"/>
                    </a:cubicBezTo>
                    <a:cubicBezTo>
                      <a:pt x="14" y="471"/>
                      <a:pt x="21" y="455"/>
                      <a:pt x="34" y="442"/>
                    </a:cubicBezTo>
                    <a:cubicBezTo>
                      <a:pt x="35" y="441"/>
                      <a:pt x="36" y="439"/>
                      <a:pt x="36" y="438"/>
                    </a:cubicBezTo>
                    <a:cubicBezTo>
                      <a:pt x="36" y="364"/>
                      <a:pt x="36" y="364"/>
                      <a:pt x="36" y="364"/>
                    </a:cubicBezTo>
                    <a:cubicBezTo>
                      <a:pt x="65" y="387"/>
                      <a:pt x="110" y="404"/>
                      <a:pt x="164" y="413"/>
                    </a:cubicBezTo>
                    <a:cubicBezTo>
                      <a:pt x="164" y="460"/>
                      <a:pt x="202" y="498"/>
                      <a:pt x="249" y="498"/>
                    </a:cubicBezTo>
                    <a:cubicBezTo>
                      <a:pt x="295" y="498"/>
                      <a:pt x="334" y="460"/>
                      <a:pt x="334" y="413"/>
                    </a:cubicBezTo>
                    <a:cubicBezTo>
                      <a:pt x="387" y="404"/>
                      <a:pt x="432" y="387"/>
                      <a:pt x="461" y="364"/>
                    </a:cubicBezTo>
                    <a:cubicBezTo>
                      <a:pt x="461" y="438"/>
                      <a:pt x="461" y="438"/>
                      <a:pt x="461" y="438"/>
                    </a:cubicBezTo>
                    <a:cubicBezTo>
                      <a:pt x="461" y="440"/>
                      <a:pt x="462" y="442"/>
                      <a:pt x="463" y="443"/>
                    </a:cubicBezTo>
                    <a:cubicBezTo>
                      <a:pt x="476" y="456"/>
                      <a:pt x="483" y="470"/>
                      <a:pt x="483" y="486"/>
                    </a:cubicBezTo>
                    <a:close/>
                    <a:moveTo>
                      <a:pt x="143" y="144"/>
                    </a:moveTo>
                    <a:cubicBezTo>
                      <a:pt x="170" y="144"/>
                      <a:pt x="190" y="133"/>
                      <a:pt x="190" y="118"/>
                    </a:cubicBezTo>
                    <a:cubicBezTo>
                      <a:pt x="190" y="104"/>
                      <a:pt x="170" y="93"/>
                      <a:pt x="143" y="93"/>
                    </a:cubicBezTo>
                    <a:cubicBezTo>
                      <a:pt x="117" y="93"/>
                      <a:pt x="97" y="104"/>
                      <a:pt x="97" y="118"/>
                    </a:cubicBezTo>
                    <a:cubicBezTo>
                      <a:pt x="97" y="133"/>
                      <a:pt x="117" y="144"/>
                      <a:pt x="143" y="144"/>
                    </a:cubicBezTo>
                    <a:close/>
                    <a:moveTo>
                      <a:pt x="143" y="107"/>
                    </a:moveTo>
                    <a:cubicBezTo>
                      <a:pt x="164" y="107"/>
                      <a:pt x="176" y="114"/>
                      <a:pt x="176" y="118"/>
                    </a:cubicBezTo>
                    <a:cubicBezTo>
                      <a:pt x="176" y="123"/>
                      <a:pt x="164" y="130"/>
                      <a:pt x="143" y="130"/>
                    </a:cubicBezTo>
                    <a:cubicBezTo>
                      <a:pt x="123" y="130"/>
                      <a:pt x="111" y="123"/>
                      <a:pt x="111" y="118"/>
                    </a:cubicBezTo>
                    <a:cubicBezTo>
                      <a:pt x="111" y="114"/>
                      <a:pt x="123" y="107"/>
                      <a:pt x="143" y="10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7" name="Groupe 346"/>
            <p:cNvGrpSpPr/>
            <p:nvPr/>
          </p:nvGrpSpPr>
          <p:grpSpPr>
            <a:xfrm>
              <a:off x="2631180" y="1401768"/>
              <a:ext cx="252000" cy="252000"/>
              <a:chOff x="1289161" y="4619663"/>
              <a:chExt cx="1097280" cy="1097280"/>
            </a:xfrm>
          </p:grpSpPr>
          <p:sp>
            <p:nvSpPr>
              <p:cNvPr id="348" name="Oval 7"/>
              <p:cNvSpPr>
                <a:spLocks noChangeArrowheads="1"/>
              </p:cNvSpPr>
              <p:nvPr/>
            </p:nvSpPr>
            <p:spPr bwMode="auto">
              <a:xfrm>
                <a:off x="1289161" y="4619663"/>
                <a:ext cx="1097280" cy="1097280"/>
              </a:xfrm>
              <a:prstGeom prst="ellipse">
                <a:avLst/>
              </a:prstGeom>
              <a:solidFill>
                <a:srgbClr val="4594A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" name="Freeform 31"/>
              <p:cNvSpPr>
                <a:spLocks noEditPoints="1"/>
              </p:cNvSpPr>
              <p:nvPr/>
            </p:nvSpPr>
            <p:spPr bwMode="auto">
              <a:xfrm>
                <a:off x="1579322" y="4807718"/>
                <a:ext cx="516958" cy="720295"/>
              </a:xfrm>
              <a:custGeom>
                <a:avLst/>
                <a:gdLst>
                  <a:gd name="T0" fmla="*/ 208 w 501"/>
                  <a:gd name="T1" fmla="*/ 697 h 697"/>
                  <a:gd name="T2" fmla="*/ 206 w 501"/>
                  <a:gd name="T3" fmla="*/ 697 h 697"/>
                  <a:gd name="T4" fmla="*/ 0 w 501"/>
                  <a:gd name="T5" fmla="*/ 454 h 697"/>
                  <a:gd name="T6" fmla="*/ 77 w 501"/>
                  <a:gd name="T7" fmla="*/ 283 h 697"/>
                  <a:gd name="T8" fmla="*/ 130 w 501"/>
                  <a:gd name="T9" fmla="*/ 206 h 697"/>
                  <a:gd name="T10" fmla="*/ 190 w 501"/>
                  <a:gd name="T11" fmla="*/ 7 h 697"/>
                  <a:gd name="T12" fmla="*/ 194 w 501"/>
                  <a:gd name="T13" fmla="*/ 1 h 697"/>
                  <a:gd name="T14" fmla="*/ 201 w 501"/>
                  <a:gd name="T15" fmla="*/ 1 h 697"/>
                  <a:gd name="T16" fmla="*/ 501 w 501"/>
                  <a:gd name="T17" fmla="*/ 410 h 697"/>
                  <a:gd name="T18" fmla="*/ 307 w 501"/>
                  <a:gd name="T19" fmla="*/ 692 h 697"/>
                  <a:gd name="T20" fmla="*/ 300 w 501"/>
                  <a:gd name="T21" fmla="*/ 690 h 697"/>
                  <a:gd name="T22" fmla="*/ 299 w 501"/>
                  <a:gd name="T23" fmla="*/ 683 h 697"/>
                  <a:gd name="T24" fmla="*/ 328 w 501"/>
                  <a:gd name="T25" fmla="*/ 570 h 697"/>
                  <a:gd name="T26" fmla="*/ 259 w 501"/>
                  <a:gd name="T27" fmla="*/ 458 h 697"/>
                  <a:gd name="T28" fmla="*/ 209 w 501"/>
                  <a:gd name="T29" fmla="*/ 546 h 697"/>
                  <a:gd name="T30" fmla="*/ 177 w 501"/>
                  <a:gd name="T31" fmla="*/ 611 h 697"/>
                  <a:gd name="T32" fmla="*/ 213 w 501"/>
                  <a:gd name="T33" fmla="*/ 685 h 697"/>
                  <a:gd name="T34" fmla="*/ 215 w 501"/>
                  <a:gd name="T35" fmla="*/ 690 h 697"/>
                  <a:gd name="T36" fmla="*/ 208 w 501"/>
                  <a:gd name="T37" fmla="*/ 697 h 697"/>
                  <a:gd name="T38" fmla="*/ 208 w 501"/>
                  <a:gd name="T39" fmla="*/ 697 h 697"/>
                  <a:gd name="T40" fmla="*/ 203 w 501"/>
                  <a:gd name="T41" fmla="*/ 19 h 697"/>
                  <a:gd name="T42" fmla="*/ 143 w 501"/>
                  <a:gd name="T43" fmla="*/ 213 h 697"/>
                  <a:gd name="T44" fmla="*/ 87 w 501"/>
                  <a:gd name="T45" fmla="*/ 292 h 697"/>
                  <a:gd name="T46" fmla="*/ 14 w 501"/>
                  <a:gd name="T47" fmla="*/ 454 h 697"/>
                  <a:gd name="T48" fmla="*/ 188 w 501"/>
                  <a:gd name="T49" fmla="*/ 676 h 697"/>
                  <a:gd name="T50" fmla="*/ 163 w 501"/>
                  <a:gd name="T51" fmla="*/ 611 h 697"/>
                  <a:gd name="T52" fmla="*/ 198 w 501"/>
                  <a:gd name="T53" fmla="*/ 538 h 697"/>
                  <a:gd name="T54" fmla="*/ 249 w 501"/>
                  <a:gd name="T55" fmla="*/ 445 h 697"/>
                  <a:gd name="T56" fmla="*/ 253 w 501"/>
                  <a:gd name="T57" fmla="*/ 440 h 697"/>
                  <a:gd name="T58" fmla="*/ 259 w 501"/>
                  <a:gd name="T59" fmla="*/ 441 h 697"/>
                  <a:gd name="T60" fmla="*/ 342 w 501"/>
                  <a:gd name="T61" fmla="*/ 570 h 697"/>
                  <a:gd name="T62" fmla="*/ 318 w 501"/>
                  <a:gd name="T63" fmla="*/ 674 h 697"/>
                  <a:gd name="T64" fmla="*/ 487 w 501"/>
                  <a:gd name="T65" fmla="*/ 410 h 697"/>
                  <a:gd name="T66" fmla="*/ 203 w 501"/>
                  <a:gd name="T67" fmla="*/ 19 h 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01" h="697">
                    <a:moveTo>
                      <a:pt x="208" y="697"/>
                    </a:moveTo>
                    <a:cubicBezTo>
                      <a:pt x="207" y="697"/>
                      <a:pt x="207" y="697"/>
                      <a:pt x="206" y="697"/>
                    </a:cubicBezTo>
                    <a:cubicBezTo>
                      <a:pt x="83" y="658"/>
                      <a:pt x="0" y="561"/>
                      <a:pt x="0" y="454"/>
                    </a:cubicBezTo>
                    <a:cubicBezTo>
                      <a:pt x="0" y="379"/>
                      <a:pt x="39" y="330"/>
                      <a:pt x="77" y="283"/>
                    </a:cubicBezTo>
                    <a:cubicBezTo>
                      <a:pt x="96" y="259"/>
                      <a:pt x="115" y="234"/>
                      <a:pt x="130" y="206"/>
                    </a:cubicBezTo>
                    <a:cubicBezTo>
                      <a:pt x="170" y="129"/>
                      <a:pt x="185" y="48"/>
                      <a:pt x="190" y="7"/>
                    </a:cubicBezTo>
                    <a:cubicBezTo>
                      <a:pt x="191" y="4"/>
                      <a:pt x="192" y="2"/>
                      <a:pt x="194" y="1"/>
                    </a:cubicBezTo>
                    <a:cubicBezTo>
                      <a:pt x="196" y="0"/>
                      <a:pt x="199" y="0"/>
                      <a:pt x="201" y="1"/>
                    </a:cubicBezTo>
                    <a:cubicBezTo>
                      <a:pt x="308" y="61"/>
                      <a:pt x="501" y="249"/>
                      <a:pt x="501" y="410"/>
                    </a:cubicBezTo>
                    <a:cubicBezTo>
                      <a:pt x="501" y="577"/>
                      <a:pt x="382" y="672"/>
                      <a:pt x="307" y="692"/>
                    </a:cubicBezTo>
                    <a:cubicBezTo>
                      <a:pt x="304" y="693"/>
                      <a:pt x="301" y="692"/>
                      <a:pt x="300" y="690"/>
                    </a:cubicBezTo>
                    <a:cubicBezTo>
                      <a:pt x="298" y="688"/>
                      <a:pt x="297" y="685"/>
                      <a:pt x="299" y="683"/>
                    </a:cubicBezTo>
                    <a:cubicBezTo>
                      <a:pt x="313" y="652"/>
                      <a:pt x="328" y="602"/>
                      <a:pt x="328" y="570"/>
                    </a:cubicBezTo>
                    <a:cubicBezTo>
                      <a:pt x="328" y="530"/>
                      <a:pt x="306" y="494"/>
                      <a:pt x="259" y="458"/>
                    </a:cubicBezTo>
                    <a:cubicBezTo>
                      <a:pt x="247" y="497"/>
                      <a:pt x="227" y="523"/>
                      <a:pt x="209" y="546"/>
                    </a:cubicBezTo>
                    <a:cubicBezTo>
                      <a:pt x="191" y="570"/>
                      <a:pt x="177" y="588"/>
                      <a:pt x="177" y="611"/>
                    </a:cubicBezTo>
                    <a:cubicBezTo>
                      <a:pt x="177" y="640"/>
                      <a:pt x="204" y="676"/>
                      <a:pt x="213" y="685"/>
                    </a:cubicBezTo>
                    <a:cubicBezTo>
                      <a:pt x="214" y="686"/>
                      <a:pt x="215" y="688"/>
                      <a:pt x="215" y="690"/>
                    </a:cubicBezTo>
                    <a:cubicBezTo>
                      <a:pt x="215" y="694"/>
                      <a:pt x="212" y="697"/>
                      <a:pt x="208" y="697"/>
                    </a:cubicBezTo>
                    <a:cubicBezTo>
                      <a:pt x="208" y="697"/>
                      <a:pt x="208" y="697"/>
                      <a:pt x="208" y="697"/>
                    </a:cubicBezTo>
                    <a:close/>
                    <a:moveTo>
                      <a:pt x="203" y="19"/>
                    </a:moveTo>
                    <a:cubicBezTo>
                      <a:pt x="196" y="63"/>
                      <a:pt x="181" y="140"/>
                      <a:pt x="143" y="213"/>
                    </a:cubicBezTo>
                    <a:cubicBezTo>
                      <a:pt x="127" y="242"/>
                      <a:pt x="107" y="267"/>
                      <a:pt x="87" y="292"/>
                    </a:cubicBezTo>
                    <a:cubicBezTo>
                      <a:pt x="50" y="339"/>
                      <a:pt x="14" y="384"/>
                      <a:pt x="14" y="454"/>
                    </a:cubicBezTo>
                    <a:cubicBezTo>
                      <a:pt x="14" y="548"/>
                      <a:pt x="83" y="635"/>
                      <a:pt x="188" y="676"/>
                    </a:cubicBezTo>
                    <a:cubicBezTo>
                      <a:pt x="176" y="658"/>
                      <a:pt x="163" y="633"/>
                      <a:pt x="163" y="611"/>
                    </a:cubicBezTo>
                    <a:cubicBezTo>
                      <a:pt x="163" y="583"/>
                      <a:pt x="179" y="562"/>
                      <a:pt x="198" y="538"/>
                    </a:cubicBezTo>
                    <a:cubicBezTo>
                      <a:pt x="217" y="513"/>
                      <a:pt x="238" y="486"/>
                      <a:pt x="249" y="445"/>
                    </a:cubicBezTo>
                    <a:cubicBezTo>
                      <a:pt x="249" y="443"/>
                      <a:pt x="251" y="441"/>
                      <a:pt x="253" y="440"/>
                    </a:cubicBezTo>
                    <a:cubicBezTo>
                      <a:pt x="255" y="439"/>
                      <a:pt x="258" y="440"/>
                      <a:pt x="259" y="441"/>
                    </a:cubicBezTo>
                    <a:cubicBezTo>
                      <a:pt x="315" y="481"/>
                      <a:pt x="342" y="523"/>
                      <a:pt x="342" y="570"/>
                    </a:cubicBezTo>
                    <a:cubicBezTo>
                      <a:pt x="342" y="600"/>
                      <a:pt x="330" y="642"/>
                      <a:pt x="318" y="674"/>
                    </a:cubicBezTo>
                    <a:cubicBezTo>
                      <a:pt x="388" y="647"/>
                      <a:pt x="487" y="559"/>
                      <a:pt x="487" y="410"/>
                    </a:cubicBezTo>
                    <a:cubicBezTo>
                      <a:pt x="487" y="259"/>
                      <a:pt x="309" y="82"/>
                      <a:pt x="203" y="1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50" name="Groupe 349"/>
            <p:cNvGrpSpPr/>
            <p:nvPr/>
          </p:nvGrpSpPr>
          <p:grpSpPr>
            <a:xfrm>
              <a:off x="2831694" y="1401768"/>
              <a:ext cx="252000" cy="252000"/>
              <a:chOff x="4736477" y="1458498"/>
              <a:chExt cx="1097280" cy="1097280"/>
            </a:xfrm>
          </p:grpSpPr>
          <p:sp>
            <p:nvSpPr>
              <p:cNvPr id="351" name="Oval 8"/>
              <p:cNvSpPr>
                <a:spLocks noChangeArrowheads="1"/>
              </p:cNvSpPr>
              <p:nvPr/>
            </p:nvSpPr>
            <p:spPr bwMode="auto">
              <a:xfrm>
                <a:off x="4736477" y="1458498"/>
                <a:ext cx="1097280" cy="1097280"/>
              </a:xfrm>
              <a:prstGeom prst="ellipse">
                <a:avLst/>
              </a:prstGeom>
              <a:solidFill>
                <a:srgbClr val="ADD0D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" name="Freeform 17"/>
              <p:cNvSpPr>
                <a:spLocks noEditPoints="1"/>
              </p:cNvSpPr>
              <p:nvPr/>
            </p:nvSpPr>
            <p:spPr bwMode="auto">
              <a:xfrm>
                <a:off x="4893358" y="1739920"/>
                <a:ext cx="782213" cy="534876"/>
              </a:xfrm>
              <a:custGeom>
                <a:avLst/>
                <a:gdLst>
                  <a:gd name="T0" fmla="*/ 605 w 758"/>
                  <a:gd name="T1" fmla="*/ 489 h 518"/>
                  <a:gd name="T2" fmla="*/ 528 w 758"/>
                  <a:gd name="T3" fmla="*/ 504 h 518"/>
                  <a:gd name="T4" fmla="*/ 450 w 758"/>
                  <a:gd name="T5" fmla="*/ 489 h 518"/>
                  <a:gd name="T6" fmla="*/ 308 w 758"/>
                  <a:gd name="T7" fmla="*/ 489 h 518"/>
                  <a:gd name="T8" fmla="*/ 231 w 758"/>
                  <a:gd name="T9" fmla="*/ 504 h 518"/>
                  <a:gd name="T10" fmla="*/ 153 w 758"/>
                  <a:gd name="T11" fmla="*/ 489 h 518"/>
                  <a:gd name="T12" fmla="*/ 75 w 758"/>
                  <a:gd name="T13" fmla="*/ 511 h 518"/>
                  <a:gd name="T14" fmla="*/ 156 w 758"/>
                  <a:gd name="T15" fmla="*/ 503 h 518"/>
                  <a:gd name="T16" fmla="*/ 305 w 758"/>
                  <a:gd name="T17" fmla="*/ 503 h 518"/>
                  <a:gd name="T18" fmla="*/ 453 w 758"/>
                  <a:gd name="T19" fmla="*/ 503 h 518"/>
                  <a:gd name="T20" fmla="*/ 602 w 758"/>
                  <a:gd name="T21" fmla="*/ 503 h 518"/>
                  <a:gd name="T22" fmla="*/ 683 w 758"/>
                  <a:gd name="T23" fmla="*/ 511 h 518"/>
                  <a:gd name="T24" fmla="*/ 756 w 758"/>
                  <a:gd name="T25" fmla="*/ 424 h 518"/>
                  <a:gd name="T26" fmla="*/ 676 w 758"/>
                  <a:gd name="T27" fmla="*/ 449 h 518"/>
                  <a:gd name="T28" fmla="*/ 600 w 758"/>
                  <a:gd name="T29" fmla="*/ 423 h 518"/>
                  <a:gd name="T30" fmla="*/ 704 w 758"/>
                  <a:gd name="T31" fmla="*/ 177 h 518"/>
                  <a:gd name="T32" fmla="*/ 483 w 758"/>
                  <a:gd name="T33" fmla="*/ 168 h 518"/>
                  <a:gd name="T34" fmla="*/ 422 w 758"/>
                  <a:gd name="T35" fmla="*/ 242 h 518"/>
                  <a:gd name="T36" fmla="*/ 228 w 758"/>
                  <a:gd name="T37" fmla="*/ 172 h 518"/>
                  <a:gd name="T38" fmla="*/ 259 w 758"/>
                  <a:gd name="T39" fmla="*/ 167 h 518"/>
                  <a:gd name="T40" fmla="*/ 279 w 758"/>
                  <a:gd name="T41" fmla="*/ 68 h 518"/>
                  <a:gd name="T42" fmla="*/ 226 w 758"/>
                  <a:gd name="T43" fmla="*/ 65 h 518"/>
                  <a:gd name="T44" fmla="*/ 219 w 758"/>
                  <a:gd name="T45" fmla="*/ 0 h 518"/>
                  <a:gd name="T46" fmla="*/ 212 w 758"/>
                  <a:gd name="T47" fmla="*/ 65 h 518"/>
                  <a:gd name="T48" fmla="*/ 65 w 758"/>
                  <a:gd name="T49" fmla="*/ 72 h 518"/>
                  <a:gd name="T50" fmla="*/ 72 w 758"/>
                  <a:gd name="T51" fmla="*/ 176 h 518"/>
                  <a:gd name="T52" fmla="*/ 86 w 758"/>
                  <a:gd name="T53" fmla="*/ 242 h 518"/>
                  <a:gd name="T54" fmla="*/ 24 w 758"/>
                  <a:gd name="T55" fmla="*/ 255 h 518"/>
                  <a:gd name="T56" fmla="*/ 96 w 758"/>
                  <a:gd name="T57" fmla="*/ 448 h 518"/>
                  <a:gd name="T58" fmla="*/ 13 w 758"/>
                  <a:gd name="T59" fmla="*/ 424 h 518"/>
                  <a:gd name="T60" fmla="*/ 3 w 758"/>
                  <a:gd name="T61" fmla="*/ 434 h 518"/>
                  <a:gd name="T62" fmla="*/ 114 w 758"/>
                  <a:gd name="T63" fmla="*/ 459 h 518"/>
                  <a:gd name="T64" fmla="*/ 156 w 758"/>
                  <a:gd name="T65" fmla="*/ 439 h 518"/>
                  <a:gd name="T66" fmla="*/ 305 w 758"/>
                  <a:gd name="T67" fmla="*/ 439 h 518"/>
                  <a:gd name="T68" fmla="*/ 453 w 758"/>
                  <a:gd name="T69" fmla="*/ 439 h 518"/>
                  <a:gd name="T70" fmla="*/ 602 w 758"/>
                  <a:gd name="T71" fmla="*/ 439 h 518"/>
                  <a:gd name="T72" fmla="*/ 755 w 758"/>
                  <a:gd name="T73" fmla="*/ 434 h 518"/>
                  <a:gd name="T74" fmla="*/ 79 w 758"/>
                  <a:gd name="T75" fmla="*/ 162 h 518"/>
                  <a:gd name="T76" fmla="*/ 265 w 758"/>
                  <a:gd name="T77" fmla="*/ 79 h 518"/>
                  <a:gd name="T78" fmla="*/ 221 w 758"/>
                  <a:gd name="T79" fmla="*/ 158 h 518"/>
                  <a:gd name="T80" fmla="*/ 214 w 758"/>
                  <a:gd name="T81" fmla="*/ 242 h 518"/>
                  <a:gd name="T82" fmla="*/ 100 w 758"/>
                  <a:gd name="T83" fmla="*/ 169 h 518"/>
                  <a:gd name="T84" fmla="*/ 79 w 758"/>
                  <a:gd name="T85" fmla="*/ 162 h 518"/>
                  <a:gd name="T86" fmla="*/ 528 w 758"/>
                  <a:gd name="T87" fmla="*/ 449 h 518"/>
                  <a:gd name="T88" fmla="*/ 449 w 758"/>
                  <a:gd name="T89" fmla="*/ 424 h 518"/>
                  <a:gd name="T90" fmla="*/ 310 w 758"/>
                  <a:gd name="T91" fmla="*/ 424 h 518"/>
                  <a:gd name="T92" fmla="*/ 231 w 758"/>
                  <a:gd name="T93" fmla="*/ 449 h 518"/>
                  <a:gd name="T94" fmla="*/ 151 w 758"/>
                  <a:gd name="T95" fmla="*/ 424 h 518"/>
                  <a:gd name="T96" fmla="*/ 30 w 758"/>
                  <a:gd name="T97" fmla="*/ 324 h 518"/>
                  <a:gd name="T98" fmla="*/ 52 w 758"/>
                  <a:gd name="T99" fmla="*/ 256 h 518"/>
                  <a:gd name="T100" fmla="*/ 455 w 758"/>
                  <a:gd name="T101" fmla="*/ 218 h 518"/>
                  <a:gd name="T102" fmla="*/ 688 w 758"/>
                  <a:gd name="T103" fmla="*/ 182 h 518"/>
                  <a:gd name="T104" fmla="*/ 646 w 758"/>
                  <a:gd name="T105" fmla="*/ 341 h 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58" h="518">
                    <a:moveTo>
                      <a:pt x="676" y="504"/>
                    </a:moveTo>
                    <a:cubicBezTo>
                      <a:pt x="651" y="504"/>
                      <a:pt x="626" y="499"/>
                      <a:pt x="605" y="489"/>
                    </a:cubicBezTo>
                    <a:cubicBezTo>
                      <a:pt x="603" y="488"/>
                      <a:pt x="601" y="488"/>
                      <a:pt x="599" y="489"/>
                    </a:cubicBezTo>
                    <a:cubicBezTo>
                      <a:pt x="578" y="499"/>
                      <a:pt x="553" y="504"/>
                      <a:pt x="528" y="504"/>
                    </a:cubicBezTo>
                    <a:cubicBezTo>
                      <a:pt x="502" y="504"/>
                      <a:pt x="478" y="499"/>
                      <a:pt x="456" y="489"/>
                    </a:cubicBezTo>
                    <a:cubicBezTo>
                      <a:pt x="455" y="488"/>
                      <a:pt x="452" y="488"/>
                      <a:pt x="450" y="489"/>
                    </a:cubicBezTo>
                    <a:cubicBezTo>
                      <a:pt x="429" y="499"/>
                      <a:pt x="404" y="504"/>
                      <a:pt x="379" y="504"/>
                    </a:cubicBezTo>
                    <a:cubicBezTo>
                      <a:pt x="354" y="504"/>
                      <a:pt x="329" y="499"/>
                      <a:pt x="308" y="489"/>
                    </a:cubicBezTo>
                    <a:cubicBezTo>
                      <a:pt x="306" y="488"/>
                      <a:pt x="304" y="488"/>
                      <a:pt x="302" y="489"/>
                    </a:cubicBezTo>
                    <a:cubicBezTo>
                      <a:pt x="281" y="499"/>
                      <a:pt x="256" y="504"/>
                      <a:pt x="231" y="504"/>
                    </a:cubicBezTo>
                    <a:cubicBezTo>
                      <a:pt x="205" y="504"/>
                      <a:pt x="181" y="499"/>
                      <a:pt x="159" y="489"/>
                    </a:cubicBezTo>
                    <a:cubicBezTo>
                      <a:pt x="157" y="488"/>
                      <a:pt x="155" y="488"/>
                      <a:pt x="153" y="489"/>
                    </a:cubicBezTo>
                    <a:cubicBezTo>
                      <a:pt x="132" y="499"/>
                      <a:pt x="107" y="504"/>
                      <a:pt x="82" y="504"/>
                    </a:cubicBezTo>
                    <a:cubicBezTo>
                      <a:pt x="78" y="504"/>
                      <a:pt x="75" y="507"/>
                      <a:pt x="75" y="511"/>
                    </a:cubicBezTo>
                    <a:cubicBezTo>
                      <a:pt x="75" y="515"/>
                      <a:pt x="78" y="518"/>
                      <a:pt x="82" y="518"/>
                    </a:cubicBezTo>
                    <a:cubicBezTo>
                      <a:pt x="108" y="518"/>
                      <a:pt x="134" y="513"/>
                      <a:pt x="156" y="503"/>
                    </a:cubicBezTo>
                    <a:cubicBezTo>
                      <a:pt x="179" y="513"/>
                      <a:pt x="204" y="518"/>
                      <a:pt x="231" y="518"/>
                    </a:cubicBezTo>
                    <a:cubicBezTo>
                      <a:pt x="257" y="518"/>
                      <a:pt x="282" y="513"/>
                      <a:pt x="305" y="503"/>
                    </a:cubicBezTo>
                    <a:cubicBezTo>
                      <a:pt x="327" y="513"/>
                      <a:pt x="353" y="518"/>
                      <a:pt x="379" y="518"/>
                    </a:cubicBezTo>
                    <a:cubicBezTo>
                      <a:pt x="405" y="518"/>
                      <a:pt x="431" y="513"/>
                      <a:pt x="453" y="503"/>
                    </a:cubicBezTo>
                    <a:cubicBezTo>
                      <a:pt x="476" y="513"/>
                      <a:pt x="502" y="518"/>
                      <a:pt x="528" y="518"/>
                    </a:cubicBezTo>
                    <a:cubicBezTo>
                      <a:pt x="554" y="518"/>
                      <a:pt x="579" y="513"/>
                      <a:pt x="602" y="503"/>
                    </a:cubicBezTo>
                    <a:cubicBezTo>
                      <a:pt x="625" y="513"/>
                      <a:pt x="650" y="518"/>
                      <a:pt x="676" y="518"/>
                    </a:cubicBezTo>
                    <a:cubicBezTo>
                      <a:pt x="680" y="518"/>
                      <a:pt x="683" y="515"/>
                      <a:pt x="683" y="511"/>
                    </a:cubicBezTo>
                    <a:cubicBezTo>
                      <a:pt x="683" y="507"/>
                      <a:pt x="680" y="504"/>
                      <a:pt x="676" y="504"/>
                    </a:cubicBezTo>
                    <a:close/>
                    <a:moveTo>
                      <a:pt x="756" y="424"/>
                    </a:moveTo>
                    <a:cubicBezTo>
                      <a:pt x="753" y="422"/>
                      <a:pt x="748" y="422"/>
                      <a:pt x="746" y="424"/>
                    </a:cubicBezTo>
                    <a:cubicBezTo>
                      <a:pt x="730" y="440"/>
                      <a:pt x="704" y="449"/>
                      <a:pt x="676" y="449"/>
                    </a:cubicBezTo>
                    <a:cubicBezTo>
                      <a:pt x="649" y="449"/>
                      <a:pt x="623" y="440"/>
                      <a:pt x="607" y="424"/>
                    </a:cubicBezTo>
                    <a:cubicBezTo>
                      <a:pt x="605" y="422"/>
                      <a:pt x="602" y="422"/>
                      <a:pt x="600" y="423"/>
                    </a:cubicBezTo>
                    <a:cubicBezTo>
                      <a:pt x="622" y="402"/>
                      <a:pt x="644" y="377"/>
                      <a:pt x="658" y="347"/>
                    </a:cubicBezTo>
                    <a:cubicBezTo>
                      <a:pt x="700" y="262"/>
                      <a:pt x="717" y="199"/>
                      <a:pt x="704" y="177"/>
                    </a:cubicBezTo>
                    <a:cubicBezTo>
                      <a:pt x="700" y="171"/>
                      <a:pt x="695" y="168"/>
                      <a:pt x="688" y="168"/>
                    </a:cubicBezTo>
                    <a:cubicBezTo>
                      <a:pt x="483" y="168"/>
                      <a:pt x="483" y="168"/>
                      <a:pt x="483" y="168"/>
                    </a:cubicBezTo>
                    <a:cubicBezTo>
                      <a:pt x="459" y="168"/>
                      <a:pt x="450" y="192"/>
                      <a:pt x="442" y="213"/>
                    </a:cubicBezTo>
                    <a:cubicBezTo>
                      <a:pt x="436" y="227"/>
                      <a:pt x="430" y="242"/>
                      <a:pt x="422" y="242"/>
                    </a:cubicBezTo>
                    <a:cubicBezTo>
                      <a:pt x="228" y="242"/>
                      <a:pt x="228" y="242"/>
                      <a:pt x="228" y="242"/>
                    </a:cubicBezTo>
                    <a:cubicBezTo>
                      <a:pt x="228" y="172"/>
                      <a:pt x="228" y="172"/>
                      <a:pt x="228" y="172"/>
                    </a:cubicBezTo>
                    <a:cubicBezTo>
                      <a:pt x="252" y="172"/>
                      <a:pt x="252" y="172"/>
                      <a:pt x="252" y="172"/>
                    </a:cubicBezTo>
                    <a:cubicBezTo>
                      <a:pt x="256" y="172"/>
                      <a:pt x="258" y="170"/>
                      <a:pt x="259" y="167"/>
                    </a:cubicBezTo>
                    <a:cubicBezTo>
                      <a:pt x="281" y="74"/>
                      <a:pt x="281" y="74"/>
                      <a:pt x="281" y="74"/>
                    </a:cubicBezTo>
                    <a:cubicBezTo>
                      <a:pt x="281" y="71"/>
                      <a:pt x="281" y="69"/>
                      <a:pt x="279" y="68"/>
                    </a:cubicBezTo>
                    <a:cubicBezTo>
                      <a:pt x="278" y="66"/>
                      <a:pt x="276" y="65"/>
                      <a:pt x="274" y="65"/>
                    </a:cubicBezTo>
                    <a:cubicBezTo>
                      <a:pt x="226" y="65"/>
                      <a:pt x="226" y="65"/>
                      <a:pt x="226" y="65"/>
                    </a:cubicBezTo>
                    <a:cubicBezTo>
                      <a:pt x="226" y="7"/>
                      <a:pt x="226" y="7"/>
                      <a:pt x="226" y="7"/>
                    </a:cubicBezTo>
                    <a:cubicBezTo>
                      <a:pt x="226" y="3"/>
                      <a:pt x="223" y="0"/>
                      <a:pt x="219" y="0"/>
                    </a:cubicBezTo>
                    <a:cubicBezTo>
                      <a:pt x="216" y="0"/>
                      <a:pt x="212" y="3"/>
                      <a:pt x="212" y="7"/>
                    </a:cubicBezTo>
                    <a:cubicBezTo>
                      <a:pt x="212" y="65"/>
                      <a:pt x="212" y="65"/>
                      <a:pt x="212" y="65"/>
                    </a:cubicBezTo>
                    <a:cubicBezTo>
                      <a:pt x="72" y="65"/>
                      <a:pt x="72" y="65"/>
                      <a:pt x="72" y="65"/>
                    </a:cubicBezTo>
                    <a:cubicBezTo>
                      <a:pt x="68" y="65"/>
                      <a:pt x="65" y="68"/>
                      <a:pt x="65" y="72"/>
                    </a:cubicBezTo>
                    <a:cubicBezTo>
                      <a:pt x="65" y="169"/>
                      <a:pt x="65" y="169"/>
                      <a:pt x="65" y="169"/>
                    </a:cubicBezTo>
                    <a:cubicBezTo>
                      <a:pt x="65" y="172"/>
                      <a:pt x="68" y="176"/>
                      <a:pt x="72" y="176"/>
                    </a:cubicBezTo>
                    <a:cubicBezTo>
                      <a:pt x="86" y="176"/>
                      <a:pt x="86" y="176"/>
                      <a:pt x="86" y="176"/>
                    </a:cubicBezTo>
                    <a:cubicBezTo>
                      <a:pt x="86" y="242"/>
                      <a:pt x="86" y="242"/>
                      <a:pt x="86" y="242"/>
                    </a:cubicBezTo>
                    <a:cubicBezTo>
                      <a:pt x="52" y="242"/>
                      <a:pt x="52" y="242"/>
                      <a:pt x="52" y="242"/>
                    </a:cubicBezTo>
                    <a:cubicBezTo>
                      <a:pt x="40" y="242"/>
                      <a:pt x="30" y="246"/>
                      <a:pt x="24" y="255"/>
                    </a:cubicBezTo>
                    <a:cubicBezTo>
                      <a:pt x="9" y="275"/>
                      <a:pt x="12" y="309"/>
                      <a:pt x="17" y="328"/>
                    </a:cubicBezTo>
                    <a:cubicBezTo>
                      <a:pt x="23" y="348"/>
                      <a:pt x="48" y="409"/>
                      <a:pt x="96" y="448"/>
                    </a:cubicBezTo>
                    <a:cubicBezTo>
                      <a:pt x="91" y="449"/>
                      <a:pt x="87" y="449"/>
                      <a:pt x="82" y="449"/>
                    </a:cubicBezTo>
                    <a:cubicBezTo>
                      <a:pt x="54" y="449"/>
                      <a:pt x="29" y="440"/>
                      <a:pt x="13" y="424"/>
                    </a:cubicBezTo>
                    <a:cubicBezTo>
                      <a:pt x="10" y="422"/>
                      <a:pt x="6" y="422"/>
                      <a:pt x="3" y="424"/>
                    </a:cubicBezTo>
                    <a:cubicBezTo>
                      <a:pt x="0" y="427"/>
                      <a:pt x="0" y="431"/>
                      <a:pt x="3" y="434"/>
                    </a:cubicBezTo>
                    <a:cubicBezTo>
                      <a:pt x="21" y="452"/>
                      <a:pt x="51" y="463"/>
                      <a:pt x="82" y="463"/>
                    </a:cubicBezTo>
                    <a:cubicBezTo>
                      <a:pt x="93" y="463"/>
                      <a:pt x="104" y="462"/>
                      <a:pt x="114" y="459"/>
                    </a:cubicBezTo>
                    <a:cubicBezTo>
                      <a:pt x="114" y="459"/>
                      <a:pt x="115" y="459"/>
                      <a:pt x="116" y="459"/>
                    </a:cubicBezTo>
                    <a:cubicBezTo>
                      <a:pt x="131" y="455"/>
                      <a:pt x="145" y="448"/>
                      <a:pt x="156" y="439"/>
                    </a:cubicBezTo>
                    <a:cubicBezTo>
                      <a:pt x="175" y="454"/>
                      <a:pt x="202" y="463"/>
                      <a:pt x="231" y="463"/>
                    </a:cubicBezTo>
                    <a:cubicBezTo>
                      <a:pt x="259" y="463"/>
                      <a:pt x="286" y="454"/>
                      <a:pt x="305" y="439"/>
                    </a:cubicBezTo>
                    <a:cubicBezTo>
                      <a:pt x="323" y="454"/>
                      <a:pt x="351" y="463"/>
                      <a:pt x="379" y="463"/>
                    </a:cubicBezTo>
                    <a:cubicBezTo>
                      <a:pt x="408" y="463"/>
                      <a:pt x="435" y="454"/>
                      <a:pt x="453" y="439"/>
                    </a:cubicBezTo>
                    <a:cubicBezTo>
                      <a:pt x="472" y="454"/>
                      <a:pt x="499" y="463"/>
                      <a:pt x="528" y="463"/>
                    </a:cubicBezTo>
                    <a:cubicBezTo>
                      <a:pt x="556" y="463"/>
                      <a:pt x="583" y="454"/>
                      <a:pt x="602" y="439"/>
                    </a:cubicBezTo>
                    <a:cubicBezTo>
                      <a:pt x="620" y="454"/>
                      <a:pt x="648" y="463"/>
                      <a:pt x="676" y="463"/>
                    </a:cubicBezTo>
                    <a:cubicBezTo>
                      <a:pt x="707" y="463"/>
                      <a:pt x="737" y="452"/>
                      <a:pt x="755" y="434"/>
                    </a:cubicBezTo>
                    <a:cubicBezTo>
                      <a:pt x="758" y="431"/>
                      <a:pt x="758" y="427"/>
                      <a:pt x="756" y="424"/>
                    </a:cubicBezTo>
                    <a:close/>
                    <a:moveTo>
                      <a:pt x="79" y="162"/>
                    </a:moveTo>
                    <a:cubicBezTo>
                      <a:pt x="79" y="79"/>
                      <a:pt x="79" y="79"/>
                      <a:pt x="79" y="79"/>
                    </a:cubicBezTo>
                    <a:cubicBezTo>
                      <a:pt x="265" y="79"/>
                      <a:pt x="265" y="79"/>
                      <a:pt x="265" y="79"/>
                    </a:cubicBezTo>
                    <a:cubicBezTo>
                      <a:pt x="247" y="158"/>
                      <a:pt x="247" y="158"/>
                      <a:pt x="247" y="158"/>
                    </a:cubicBezTo>
                    <a:cubicBezTo>
                      <a:pt x="221" y="158"/>
                      <a:pt x="221" y="158"/>
                      <a:pt x="221" y="158"/>
                    </a:cubicBezTo>
                    <a:cubicBezTo>
                      <a:pt x="217" y="158"/>
                      <a:pt x="214" y="162"/>
                      <a:pt x="214" y="165"/>
                    </a:cubicBezTo>
                    <a:cubicBezTo>
                      <a:pt x="214" y="242"/>
                      <a:pt x="214" y="242"/>
                      <a:pt x="214" y="242"/>
                    </a:cubicBezTo>
                    <a:cubicBezTo>
                      <a:pt x="100" y="242"/>
                      <a:pt x="100" y="242"/>
                      <a:pt x="100" y="242"/>
                    </a:cubicBezTo>
                    <a:cubicBezTo>
                      <a:pt x="100" y="169"/>
                      <a:pt x="100" y="169"/>
                      <a:pt x="100" y="169"/>
                    </a:cubicBezTo>
                    <a:cubicBezTo>
                      <a:pt x="100" y="165"/>
                      <a:pt x="97" y="162"/>
                      <a:pt x="93" y="162"/>
                    </a:cubicBezTo>
                    <a:lnTo>
                      <a:pt x="79" y="162"/>
                    </a:lnTo>
                    <a:close/>
                    <a:moveTo>
                      <a:pt x="545" y="448"/>
                    </a:moveTo>
                    <a:cubicBezTo>
                      <a:pt x="539" y="449"/>
                      <a:pt x="534" y="449"/>
                      <a:pt x="528" y="449"/>
                    </a:cubicBezTo>
                    <a:cubicBezTo>
                      <a:pt x="500" y="449"/>
                      <a:pt x="474" y="440"/>
                      <a:pt x="458" y="424"/>
                    </a:cubicBezTo>
                    <a:cubicBezTo>
                      <a:pt x="456" y="422"/>
                      <a:pt x="451" y="422"/>
                      <a:pt x="449" y="424"/>
                    </a:cubicBezTo>
                    <a:cubicBezTo>
                      <a:pt x="433" y="440"/>
                      <a:pt x="407" y="449"/>
                      <a:pt x="379" y="449"/>
                    </a:cubicBezTo>
                    <a:cubicBezTo>
                      <a:pt x="352" y="449"/>
                      <a:pt x="326" y="440"/>
                      <a:pt x="310" y="424"/>
                    </a:cubicBezTo>
                    <a:cubicBezTo>
                      <a:pt x="307" y="422"/>
                      <a:pt x="303" y="422"/>
                      <a:pt x="300" y="424"/>
                    </a:cubicBezTo>
                    <a:cubicBezTo>
                      <a:pt x="284" y="440"/>
                      <a:pt x="258" y="449"/>
                      <a:pt x="231" y="449"/>
                    </a:cubicBezTo>
                    <a:cubicBezTo>
                      <a:pt x="203" y="449"/>
                      <a:pt x="177" y="440"/>
                      <a:pt x="161" y="424"/>
                    </a:cubicBezTo>
                    <a:cubicBezTo>
                      <a:pt x="159" y="422"/>
                      <a:pt x="154" y="422"/>
                      <a:pt x="151" y="424"/>
                    </a:cubicBezTo>
                    <a:cubicBezTo>
                      <a:pt x="142" y="434"/>
                      <a:pt x="129" y="441"/>
                      <a:pt x="114" y="445"/>
                    </a:cubicBezTo>
                    <a:cubicBezTo>
                      <a:pt x="64" y="409"/>
                      <a:pt x="36" y="344"/>
                      <a:pt x="30" y="324"/>
                    </a:cubicBezTo>
                    <a:cubicBezTo>
                      <a:pt x="26" y="308"/>
                      <a:pt x="24" y="278"/>
                      <a:pt x="35" y="264"/>
                    </a:cubicBezTo>
                    <a:cubicBezTo>
                      <a:pt x="39" y="258"/>
                      <a:pt x="45" y="256"/>
                      <a:pt x="52" y="256"/>
                    </a:cubicBezTo>
                    <a:cubicBezTo>
                      <a:pt x="422" y="256"/>
                      <a:pt x="422" y="256"/>
                      <a:pt x="422" y="256"/>
                    </a:cubicBezTo>
                    <a:cubicBezTo>
                      <a:pt x="440" y="256"/>
                      <a:pt x="448" y="236"/>
                      <a:pt x="455" y="218"/>
                    </a:cubicBezTo>
                    <a:cubicBezTo>
                      <a:pt x="463" y="197"/>
                      <a:pt x="470" y="182"/>
                      <a:pt x="483" y="182"/>
                    </a:cubicBezTo>
                    <a:cubicBezTo>
                      <a:pt x="688" y="182"/>
                      <a:pt x="688" y="182"/>
                      <a:pt x="688" y="182"/>
                    </a:cubicBezTo>
                    <a:cubicBezTo>
                      <a:pt x="690" y="182"/>
                      <a:pt x="691" y="182"/>
                      <a:pt x="692" y="184"/>
                    </a:cubicBezTo>
                    <a:cubicBezTo>
                      <a:pt x="700" y="198"/>
                      <a:pt x="690" y="253"/>
                      <a:pt x="646" y="341"/>
                    </a:cubicBezTo>
                    <a:cubicBezTo>
                      <a:pt x="622" y="388"/>
                      <a:pt x="578" y="425"/>
                      <a:pt x="545" y="448"/>
                    </a:cubicBezTo>
                    <a:close/>
                  </a:path>
                </a:pathLst>
              </a:custGeom>
              <a:solidFill>
                <a:srgbClr val="00477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452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 and Key Contact Points</a:t>
            </a:r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906397" y="1181495"/>
            <a:ext cx="3613047" cy="10793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4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541338"/>
            <a:r>
              <a:rPr lang="fr-FR" sz="1600" i="1" dirty="0" smtClean="0">
                <a:solidFill>
                  <a:srgbClr val="616060"/>
                </a:solidFill>
              </a:rPr>
              <a:t>ORGCHART + LIST OF MAIN CONTACTS </a:t>
            </a:r>
          </a:p>
          <a:p>
            <a:pPr marL="355600"/>
            <a:r>
              <a:rPr lang="fr-FR" sz="1600" i="1" dirty="0" smtClean="0">
                <a:solidFill>
                  <a:srgbClr val="616060"/>
                </a:solidFill>
              </a:rPr>
              <a:t>+ STRATEGIC ORIENTATION</a:t>
            </a:r>
            <a:endParaRPr lang="fr-FR" sz="1600" i="1" dirty="0">
              <a:solidFill>
                <a:srgbClr val="616060"/>
              </a:solidFill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352414" y="1163608"/>
            <a:ext cx="1097280" cy="1097280"/>
            <a:chOff x="1289161" y="4619663"/>
            <a:chExt cx="1097280" cy="1097280"/>
          </a:xfrm>
        </p:grpSpPr>
        <p:sp>
          <p:nvSpPr>
            <p:cNvPr id="36" name="Oval 19"/>
            <p:cNvSpPr>
              <a:spLocks noChangeArrowheads="1"/>
            </p:cNvSpPr>
            <p:nvPr/>
          </p:nvSpPr>
          <p:spPr bwMode="auto">
            <a:xfrm>
              <a:off x="1289161" y="4619663"/>
              <a:ext cx="1097280" cy="1097280"/>
            </a:xfrm>
            <a:prstGeom prst="ellipse">
              <a:avLst/>
            </a:prstGeom>
            <a:solidFill>
              <a:srgbClr val="0047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Open Sans Light"/>
              </a:endParaRPr>
            </a:p>
          </p:txBody>
        </p:sp>
        <p:sp>
          <p:nvSpPr>
            <p:cNvPr id="39" name="Freeform 122"/>
            <p:cNvSpPr>
              <a:spLocks noEditPoints="1"/>
            </p:cNvSpPr>
            <p:nvPr/>
          </p:nvSpPr>
          <p:spPr bwMode="auto">
            <a:xfrm>
              <a:off x="1506576" y="4842101"/>
              <a:ext cx="585057" cy="652405"/>
            </a:xfrm>
            <a:custGeom>
              <a:avLst/>
              <a:gdLst>
                <a:gd name="T0" fmla="*/ 566 w 566"/>
                <a:gd name="T1" fmla="*/ 128 h 632"/>
                <a:gd name="T2" fmla="*/ 438 w 566"/>
                <a:gd name="T3" fmla="*/ 0 h 632"/>
                <a:gd name="T4" fmla="*/ 390 w 566"/>
                <a:gd name="T5" fmla="*/ 60 h 632"/>
                <a:gd name="T6" fmla="*/ 347 w 566"/>
                <a:gd name="T7" fmla="*/ 148 h 632"/>
                <a:gd name="T8" fmla="*/ 219 w 566"/>
                <a:gd name="T9" fmla="*/ 87 h 632"/>
                <a:gd name="T10" fmla="*/ 176 w 566"/>
                <a:gd name="T11" fmla="*/ 148 h 632"/>
                <a:gd name="T12" fmla="*/ 135 w 566"/>
                <a:gd name="T13" fmla="*/ 309 h 632"/>
                <a:gd name="T14" fmla="*/ 7 w 566"/>
                <a:gd name="T15" fmla="*/ 249 h 632"/>
                <a:gd name="T16" fmla="*/ 7 w 566"/>
                <a:gd name="T17" fmla="*/ 384 h 632"/>
                <a:gd name="T18" fmla="*/ 135 w 566"/>
                <a:gd name="T19" fmla="*/ 323 h 632"/>
                <a:gd name="T20" fmla="*/ 176 w 566"/>
                <a:gd name="T21" fmla="*/ 485 h 632"/>
                <a:gd name="T22" fmla="*/ 219 w 566"/>
                <a:gd name="T23" fmla="*/ 545 h 632"/>
                <a:gd name="T24" fmla="*/ 347 w 566"/>
                <a:gd name="T25" fmla="*/ 485 h 632"/>
                <a:gd name="T26" fmla="*/ 390 w 566"/>
                <a:gd name="T27" fmla="*/ 572 h 632"/>
                <a:gd name="T28" fmla="*/ 438 w 566"/>
                <a:gd name="T29" fmla="*/ 632 h 632"/>
                <a:gd name="T30" fmla="*/ 566 w 566"/>
                <a:gd name="T31" fmla="*/ 504 h 632"/>
                <a:gd name="T32" fmla="*/ 431 w 566"/>
                <a:gd name="T33" fmla="*/ 504 h 632"/>
                <a:gd name="T34" fmla="*/ 397 w 566"/>
                <a:gd name="T35" fmla="*/ 406 h 632"/>
                <a:gd name="T36" fmla="*/ 438 w 566"/>
                <a:gd name="T37" fmla="*/ 466 h 632"/>
                <a:gd name="T38" fmla="*/ 566 w 566"/>
                <a:gd name="T39" fmla="*/ 338 h 632"/>
                <a:gd name="T40" fmla="*/ 431 w 566"/>
                <a:gd name="T41" fmla="*/ 338 h 632"/>
                <a:gd name="T42" fmla="*/ 383 w 566"/>
                <a:gd name="T43" fmla="*/ 399 h 632"/>
                <a:gd name="T44" fmla="*/ 347 w 566"/>
                <a:gd name="T45" fmla="*/ 417 h 632"/>
                <a:gd name="T46" fmla="*/ 212 w 566"/>
                <a:gd name="T47" fmla="*/ 417 h 632"/>
                <a:gd name="T48" fmla="*/ 183 w 566"/>
                <a:gd name="T49" fmla="*/ 162 h 632"/>
                <a:gd name="T50" fmla="*/ 219 w 566"/>
                <a:gd name="T51" fmla="*/ 222 h 632"/>
                <a:gd name="T52" fmla="*/ 347 w 566"/>
                <a:gd name="T53" fmla="*/ 162 h 632"/>
                <a:gd name="T54" fmla="*/ 390 w 566"/>
                <a:gd name="T55" fmla="*/ 241 h 632"/>
                <a:gd name="T56" fmla="*/ 438 w 566"/>
                <a:gd name="T57" fmla="*/ 301 h 632"/>
                <a:gd name="T58" fmla="*/ 566 w 566"/>
                <a:gd name="T59" fmla="*/ 173 h 632"/>
                <a:gd name="T60" fmla="*/ 431 w 566"/>
                <a:gd name="T61" fmla="*/ 173 h 632"/>
                <a:gd name="T62" fmla="*/ 397 w 566"/>
                <a:gd name="T63" fmla="*/ 74 h 632"/>
                <a:gd name="T64" fmla="*/ 438 w 566"/>
                <a:gd name="T65" fmla="*/ 135 h 632"/>
                <a:gd name="T66" fmla="*/ 14 w 566"/>
                <a:gd name="T67" fmla="*/ 263 h 632"/>
                <a:gd name="T68" fmla="*/ 445 w 566"/>
                <a:gd name="T69" fmla="*/ 511 h 632"/>
                <a:gd name="T70" fmla="*/ 445 w 566"/>
                <a:gd name="T71" fmla="*/ 618 h 632"/>
                <a:gd name="T72" fmla="*/ 552 w 566"/>
                <a:gd name="T73" fmla="*/ 345 h 632"/>
                <a:gd name="T74" fmla="*/ 445 w 566"/>
                <a:gd name="T75" fmla="*/ 345 h 632"/>
                <a:gd name="T76" fmla="*/ 333 w 566"/>
                <a:gd name="T77" fmla="*/ 531 h 632"/>
                <a:gd name="T78" fmla="*/ 333 w 566"/>
                <a:gd name="T79" fmla="*/ 208 h 632"/>
                <a:gd name="T80" fmla="*/ 333 w 566"/>
                <a:gd name="T81" fmla="*/ 101 h 632"/>
                <a:gd name="T82" fmla="*/ 552 w 566"/>
                <a:gd name="T83" fmla="*/ 180 h 632"/>
                <a:gd name="T84" fmla="*/ 445 w 566"/>
                <a:gd name="T85" fmla="*/ 180 h 632"/>
                <a:gd name="T86" fmla="*/ 552 w 566"/>
                <a:gd name="T87" fmla="*/ 121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66" h="632">
                  <a:moveTo>
                    <a:pt x="438" y="135"/>
                  </a:moveTo>
                  <a:cubicBezTo>
                    <a:pt x="559" y="135"/>
                    <a:pt x="559" y="135"/>
                    <a:pt x="559" y="135"/>
                  </a:cubicBezTo>
                  <a:cubicBezTo>
                    <a:pt x="562" y="135"/>
                    <a:pt x="566" y="132"/>
                    <a:pt x="566" y="128"/>
                  </a:cubicBezTo>
                  <a:cubicBezTo>
                    <a:pt x="566" y="7"/>
                    <a:pt x="566" y="7"/>
                    <a:pt x="566" y="7"/>
                  </a:cubicBezTo>
                  <a:cubicBezTo>
                    <a:pt x="566" y="3"/>
                    <a:pt x="562" y="0"/>
                    <a:pt x="55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34" y="0"/>
                    <a:pt x="431" y="3"/>
                    <a:pt x="431" y="7"/>
                  </a:cubicBezTo>
                  <a:cubicBezTo>
                    <a:pt x="431" y="60"/>
                    <a:pt x="431" y="60"/>
                    <a:pt x="43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386" y="60"/>
                    <a:pt x="383" y="63"/>
                    <a:pt x="383" y="67"/>
                  </a:cubicBezTo>
                  <a:cubicBezTo>
                    <a:pt x="383" y="148"/>
                    <a:pt x="383" y="148"/>
                    <a:pt x="383" y="148"/>
                  </a:cubicBezTo>
                  <a:cubicBezTo>
                    <a:pt x="347" y="148"/>
                    <a:pt x="347" y="148"/>
                    <a:pt x="347" y="148"/>
                  </a:cubicBezTo>
                  <a:cubicBezTo>
                    <a:pt x="347" y="94"/>
                    <a:pt x="347" y="94"/>
                    <a:pt x="347" y="94"/>
                  </a:cubicBezTo>
                  <a:cubicBezTo>
                    <a:pt x="347" y="90"/>
                    <a:pt x="344" y="87"/>
                    <a:pt x="340" y="87"/>
                  </a:cubicBezTo>
                  <a:cubicBezTo>
                    <a:pt x="219" y="87"/>
                    <a:pt x="219" y="87"/>
                    <a:pt x="219" y="87"/>
                  </a:cubicBezTo>
                  <a:cubicBezTo>
                    <a:pt x="215" y="87"/>
                    <a:pt x="212" y="90"/>
                    <a:pt x="212" y="94"/>
                  </a:cubicBezTo>
                  <a:cubicBezTo>
                    <a:pt x="212" y="148"/>
                    <a:pt x="212" y="148"/>
                    <a:pt x="212" y="148"/>
                  </a:cubicBezTo>
                  <a:cubicBezTo>
                    <a:pt x="176" y="148"/>
                    <a:pt x="176" y="148"/>
                    <a:pt x="176" y="148"/>
                  </a:cubicBezTo>
                  <a:cubicBezTo>
                    <a:pt x="172" y="148"/>
                    <a:pt x="169" y="151"/>
                    <a:pt x="169" y="155"/>
                  </a:cubicBezTo>
                  <a:cubicBezTo>
                    <a:pt x="169" y="309"/>
                    <a:pt x="169" y="309"/>
                    <a:pt x="169" y="309"/>
                  </a:cubicBezTo>
                  <a:cubicBezTo>
                    <a:pt x="135" y="309"/>
                    <a:pt x="135" y="309"/>
                    <a:pt x="135" y="309"/>
                  </a:cubicBezTo>
                  <a:cubicBezTo>
                    <a:pt x="135" y="256"/>
                    <a:pt x="135" y="256"/>
                    <a:pt x="135" y="256"/>
                  </a:cubicBezTo>
                  <a:cubicBezTo>
                    <a:pt x="135" y="252"/>
                    <a:pt x="132" y="249"/>
                    <a:pt x="128" y="249"/>
                  </a:cubicBezTo>
                  <a:cubicBezTo>
                    <a:pt x="7" y="249"/>
                    <a:pt x="7" y="249"/>
                    <a:pt x="7" y="249"/>
                  </a:cubicBezTo>
                  <a:cubicBezTo>
                    <a:pt x="3" y="249"/>
                    <a:pt x="0" y="252"/>
                    <a:pt x="0" y="256"/>
                  </a:cubicBezTo>
                  <a:cubicBezTo>
                    <a:pt x="0" y="377"/>
                    <a:pt x="0" y="377"/>
                    <a:pt x="0" y="377"/>
                  </a:cubicBezTo>
                  <a:cubicBezTo>
                    <a:pt x="0" y="381"/>
                    <a:pt x="3" y="384"/>
                    <a:pt x="7" y="384"/>
                  </a:cubicBezTo>
                  <a:cubicBezTo>
                    <a:pt x="128" y="384"/>
                    <a:pt x="128" y="384"/>
                    <a:pt x="128" y="384"/>
                  </a:cubicBezTo>
                  <a:cubicBezTo>
                    <a:pt x="132" y="384"/>
                    <a:pt x="135" y="381"/>
                    <a:pt x="135" y="377"/>
                  </a:cubicBezTo>
                  <a:cubicBezTo>
                    <a:pt x="135" y="323"/>
                    <a:pt x="135" y="323"/>
                    <a:pt x="135" y="323"/>
                  </a:cubicBezTo>
                  <a:cubicBezTo>
                    <a:pt x="169" y="323"/>
                    <a:pt x="169" y="323"/>
                    <a:pt x="169" y="323"/>
                  </a:cubicBezTo>
                  <a:cubicBezTo>
                    <a:pt x="169" y="478"/>
                    <a:pt x="169" y="478"/>
                    <a:pt x="169" y="478"/>
                  </a:cubicBezTo>
                  <a:cubicBezTo>
                    <a:pt x="169" y="481"/>
                    <a:pt x="172" y="485"/>
                    <a:pt x="176" y="485"/>
                  </a:cubicBezTo>
                  <a:cubicBezTo>
                    <a:pt x="212" y="485"/>
                    <a:pt x="212" y="485"/>
                    <a:pt x="212" y="485"/>
                  </a:cubicBezTo>
                  <a:cubicBezTo>
                    <a:pt x="212" y="538"/>
                    <a:pt x="212" y="538"/>
                    <a:pt x="212" y="538"/>
                  </a:cubicBezTo>
                  <a:cubicBezTo>
                    <a:pt x="212" y="542"/>
                    <a:pt x="215" y="545"/>
                    <a:pt x="219" y="545"/>
                  </a:cubicBezTo>
                  <a:cubicBezTo>
                    <a:pt x="340" y="545"/>
                    <a:pt x="340" y="545"/>
                    <a:pt x="340" y="545"/>
                  </a:cubicBezTo>
                  <a:cubicBezTo>
                    <a:pt x="344" y="545"/>
                    <a:pt x="347" y="542"/>
                    <a:pt x="347" y="538"/>
                  </a:cubicBezTo>
                  <a:cubicBezTo>
                    <a:pt x="347" y="485"/>
                    <a:pt x="347" y="485"/>
                    <a:pt x="347" y="485"/>
                  </a:cubicBezTo>
                  <a:cubicBezTo>
                    <a:pt x="383" y="485"/>
                    <a:pt x="383" y="485"/>
                    <a:pt x="383" y="485"/>
                  </a:cubicBezTo>
                  <a:cubicBezTo>
                    <a:pt x="383" y="565"/>
                    <a:pt x="383" y="565"/>
                    <a:pt x="383" y="565"/>
                  </a:cubicBezTo>
                  <a:cubicBezTo>
                    <a:pt x="383" y="569"/>
                    <a:pt x="386" y="572"/>
                    <a:pt x="390" y="572"/>
                  </a:cubicBezTo>
                  <a:cubicBezTo>
                    <a:pt x="431" y="572"/>
                    <a:pt x="431" y="572"/>
                    <a:pt x="431" y="572"/>
                  </a:cubicBezTo>
                  <a:cubicBezTo>
                    <a:pt x="431" y="625"/>
                    <a:pt x="431" y="625"/>
                    <a:pt x="431" y="625"/>
                  </a:cubicBezTo>
                  <a:cubicBezTo>
                    <a:pt x="431" y="629"/>
                    <a:pt x="434" y="632"/>
                    <a:pt x="438" y="632"/>
                  </a:cubicBezTo>
                  <a:cubicBezTo>
                    <a:pt x="559" y="632"/>
                    <a:pt x="559" y="632"/>
                    <a:pt x="559" y="632"/>
                  </a:cubicBezTo>
                  <a:cubicBezTo>
                    <a:pt x="562" y="632"/>
                    <a:pt x="566" y="629"/>
                    <a:pt x="566" y="625"/>
                  </a:cubicBezTo>
                  <a:cubicBezTo>
                    <a:pt x="566" y="504"/>
                    <a:pt x="566" y="504"/>
                    <a:pt x="566" y="504"/>
                  </a:cubicBezTo>
                  <a:cubicBezTo>
                    <a:pt x="566" y="500"/>
                    <a:pt x="562" y="497"/>
                    <a:pt x="559" y="497"/>
                  </a:cubicBezTo>
                  <a:cubicBezTo>
                    <a:pt x="438" y="497"/>
                    <a:pt x="438" y="497"/>
                    <a:pt x="438" y="497"/>
                  </a:cubicBezTo>
                  <a:cubicBezTo>
                    <a:pt x="434" y="497"/>
                    <a:pt x="431" y="500"/>
                    <a:pt x="431" y="504"/>
                  </a:cubicBezTo>
                  <a:cubicBezTo>
                    <a:pt x="431" y="558"/>
                    <a:pt x="431" y="558"/>
                    <a:pt x="431" y="558"/>
                  </a:cubicBezTo>
                  <a:cubicBezTo>
                    <a:pt x="397" y="558"/>
                    <a:pt x="397" y="558"/>
                    <a:pt x="397" y="558"/>
                  </a:cubicBezTo>
                  <a:cubicBezTo>
                    <a:pt x="397" y="406"/>
                    <a:pt x="397" y="406"/>
                    <a:pt x="397" y="406"/>
                  </a:cubicBezTo>
                  <a:cubicBezTo>
                    <a:pt x="431" y="406"/>
                    <a:pt x="431" y="406"/>
                    <a:pt x="431" y="406"/>
                  </a:cubicBezTo>
                  <a:cubicBezTo>
                    <a:pt x="431" y="459"/>
                    <a:pt x="431" y="459"/>
                    <a:pt x="431" y="459"/>
                  </a:cubicBezTo>
                  <a:cubicBezTo>
                    <a:pt x="431" y="463"/>
                    <a:pt x="434" y="466"/>
                    <a:pt x="438" y="466"/>
                  </a:cubicBezTo>
                  <a:cubicBezTo>
                    <a:pt x="559" y="466"/>
                    <a:pt x="559" y="466"/>
                    <a:pt x="559" y="466"/>
                  </a:cubicBezTo>
                  <a:cubicBezTo>
                    <a:pt x="562" y="466"/>
                    <a:pt x="566" y="463"/>
                    <a:pt x="566" y="459"/>
                  </a:cubicBezTo>
                  <a:cubicBezTo>
                    <a:pt x="566" y="338"/>
                    <a:pt x="566" y="338"/>
                    <a:pt x="566" y="338"/>
                  </a:cubicBezTo>
                  <a:cubicBezTo>
                    <a:pt x="566" y="335"/>
                    <a:pt x="562" y="331"/>
                    <a:pt x="559" y="331"/>
                  </a:cubicBezTo>
                  <a:cubicBezTo>
                    <a:pt x="438" y="331"/>
                    <a:pt x="438" y="331"/>
                    <a:pt x="438" y="331"/>
                  </a:cubicBezTo>
                  <a:cubicBezTo>
                    <a:pt x="434" y="331"/>
                    <a:pt x="431" y="335"/>
                    <a:pt x="431" y="338"/>
                  </a:cubicBezTo>
                  <a:cubicBezTo>
                    <a:pt x="431" y="392"/>
                    <a:pt x="431" y="392"/>
                    <a:pt x="431" y="392"/>
                  </a:cubicBezTo>
                  <a:cubicBezTo>
                    <a:pt x="390" y="392"/>
                    <a:pt x="390" y="392"/>
                    <a:pt x="390" y="392"/>
                  </a:cubicBezTo>
                  <a:cubicBezTo>
                    <a:pt x="386" y="392"/>
                    <a:pt x="383" y="395"/>
                    <a:pt x="383" y="399"/>
                  </a:cubicBezTo>
                  <a:cubicBezTo>
                    <a:pt x="383" y="471"/>
                    <a:pt x="383" y="471"/>
                    <a:pt x="383" y="471"/>
                  </a:cubicBezTo>
                  <a:cubicBezTo>
                    <a:pt x="347" y="471"/>
                    <a:pt x="347" y="471"/>
                    <a:pt x="347" y="471"/>
                  </a:cubicBezTo>
                  <a:cubicBezTo>
                    <a:pt x="347" y="417"/>
                    <a:pt x="347" y="417"/>
                    <a:pt x="347" y="417"/>
                  </a:cubicBezTo>
                  <a:cubicBezTo>
                    <a:pt x="347" y="413"/>
                    <a:pt x="344" y="410"/>
                    <a:pt x="340" y="410"/>
                  </a:cubicBezTo>
                  <a:cubicBezTo>
                    <a:pt x="219" y="410"/>
                    <a:pt x="219" y="410"/>
                    <a:pt x="219" y="410"/>
                  </a:cubicBezTo>
                  <a:cubicBezTo>
                    <a:pt x="215" y="410"/>
                    <a:pt x="212" y="413"/>
                    <a:pt x="212" y="417"/>
                  </a:cubicBezTo>
                  <a:cubicBezTo>
                    <a:pt x="212" y="471"/>
                    <a:pt x="212" y="471"/>
                    <a:pt x="212" y="471"/>
                  </a:cubicBezTo>
                  <a:cubicBezTo>
                    <a:pt x="183" y="471"/>
                    <a:pt x="183" y="471"/>
                    <a:pt x="183" y="471"/>
                  </a:cubicBezTo>
                  <a:cubicBezTo>
                    <a:pt x="183" y="162"/>
                    <a:pt x="183" y="162"/>
                    <a:pt x="183" y="162"/>
                  </a:cubicBezTo>
                  <a:cubicBezTo>
                    <a:pt x="212" y="162"/>
                    <a:pt x="212" y="162"/>
                    <a:pt x="212" y="162"/>
                  </a:cubicBezTo>
                  <a:cubicBezTo>
                    <a:pt x="212" y="215"/>
                    <a:pt x="212" y="215"/>
                    <a:pt x="212" y="215"/>
                  </a:cubicBezTo>
                  <a:cubicBezTo>
                    <a:pt x="212" y="219"/>
                    <a:pt x="215" y="222"/>
                    <a:pt x="219" y="222"/>
                  </a:cubicBezTo>
                  <a:cubicBezTo>
                    <a:pt x="340" y="222"/>
                    <a:pt x="340" y="222"/>
                    <a:pt x="340" y="222"/>
                  </a:cubicBezTo>
                  <a:cubicBezTo>
                    <a:pt x="344" y="222"/>
                    <a:pt x="347" y="219"/>
                    <a:pt x="347" y="215"/>
                  </a:cubicBezTo>
                  <a:cubicBezTo>
                    <a:pt x="347" y="162"/>
                    <a:pt x="347" y="162"/>
                    <a:pt x="347" y="162"/>
                  </a:cubicBezTo>
                  <a:cubicBezTo>
                    <a:pt x="383" y="162"/>
                    <a:pt x="383" y="162"/>
                    <a:pt x="383" y="162"/>
                  </a:cubicBezTo>
                  <a:cubicBezTo>
                    <a:pt x="383" y="234"/>
                    <a:pt x="383" y="234"/>
                    <a:pt x="383" y="234"/>
                  </a:cubicBezTo>
                  <a:cubicBezTo>
                    <a:pt x="383" y="238"/>
                    <a:pt x="386" y="241"/>
                    <a:pt x="390" y="241"/>
                  </a:cubicBezTo>
                  <a:cubicBezTo>
                    <a:pt x="431" y="241"/>
                    <a:pt x="431" y="241"/>
                    <a:pt x="431" y="241"/>
                  </a:cubicBezTo>
                  <a:cubicBezTo>
                    <a:pt x="431" y="294"/>
                    <a:pt x="431" y="294"/>
                    <a:pt x="431" y="294"/>
                  </a:cubicBezTo>
                  <a:cubicBezTo>
                    <a:pt x="431" y="298"/>
                    <a:pt x="434" y="301"/>
                    <a:pt x="438" y="301"/>
                  </a:cubicBezTo>
                  <a:cubicBezTo>
                    <a:pt x="559" y="301"/>
                    <a:pt x="559" y="301"/>
                    <a:pt x="559" y="301"/>
                  </a:cubicBezTo>
                  <a:cubicBezTo>
                    <a:pt x="562" y="301"/>
                    <a:pt x="566" y="298"/>
                    <a:pt x="566" y="294"/>
                  </a:cubicBezTo>
                  <a:cubicBezTo>
                    <a:pt x="566" y="173"/>
                    <a:pt x="566" y="173"/>
                    <a:pt x="566" y="173"/>
                  </a:cubicBezTo>
                  <a:cubicBezTo>
                    <a:pt x="566" y="169"/>
                    <a:pt x="562" y="166"/>
                    <a:pt x="559" y="166"/>
                  </a:cubicBezTo>
                  <a:cubicBezTo>
                    <a:pt x="438" y="166"/>
                    <a:pt x="438" y="166"/>
                    <a:pt x="438" y="166"/>
                  </a:cubicBezTo>
                  <a:cubicBezTo>
                    <a:pt x="434" y="166"/>
                    <a:pt x="431" y="169"/>
                    <a:pt x="431" y="173"/>
                  </a:cubicBezTo>
                  <a:cubicBezTo>
                    <a:pt x="431" y="227"/>
                    <a:pt x="431" y="227"/>
                    <a:pt x="431" y="227"/>
                  </a:cubicBezTo>
                  <a:cubicBezTo>
                    <a:pt x="397" y="227"/>
                    <a:pt x="397" y="227"/>
                    <a:pt x="397" y="227"/>
                  </a:cubicBezTo>
                  <a:cubicBezTo>
                    <a:pt x="397" y="74"/>
                    <a:pt x="397" y="74"/>
                    <a:pt x="397" y="74"/>
                  </a:cubicBezTo>
                  <a:cubicBezTo>
                    <a:pt x="431" y="74"/>
                    <a:pt x="431" y="74"/>
                    <a:pt x="431" y="74"/>
                  </a:cubicBezTo>
                  <a:cubicBezTo>
                    <a:pt x="431" y="128"/>
                    <a:pt x="431" y="128"/>
                    <a:pt x="431" y="128"/>
                  </a:cubicBezTo>
                  <a:cubicBezTo>
                    <a:pt x="431" y="132"/>
                    <a:pt x="434" y="135"/>
                    <a:pt x="438" y="135"/>
                  </a:cubicBezTo>
                  <a:close/>
                  <a:moveTo>
                    <a:pt x="121" y="370"/>
                  </a:moveTo>
                  <a:cubicBezTo>
                    <a:pt x="14" y="370"/>
                    <a:pt x="14" y="370"/>
                    <a:pt x="14" y="370"/>
                  </a:cubicBezTo>
                  <a:cubicBezTo>
                    <a:pt x="14" y="263"/>
                    <a:pt x="14" y="263"/>
                    <a:pt x="14" y="263"/>
                  </a:cubicBezTo>
                  <a:cubicBezTo>
                    <a:pt x="121" y="263"/>
                    <a:pt x="121" y="263"/>
                    <a:pt x="121" y="263"/>
                  </a:cubicBezTo>
                  <a:lnTo>
                    <a:pt x="121" y="370"/>
                  </a:lnTo>
                  <a:close/>
                  <a:moveTo>
                    <a:pt x="445" y="511"/>
                  </a:moveTo>
                  <a:cubicBezTo>
                    <a:pt x="552" y="511"/>
                    <a:pt x="552" y="511"/>
                    <a:pt x="552" y="511"/>
                  </a:cubicBezTo>
                  <a:cubicBezTo>
                    <a:pt x="552" y="618"/>
                    <a:pt x="552" y="618"/>
                    <a:pt x="552" y="618"/>
                  </a:cubicBezTo>
                  <a:cubicBezTo>
                    <a:pt x="445" y="618"/>
                    <a:pt x="445" y="618"/>
                    <a:pt x="445" y="618"/>
                  </a:cubicBezTo>
                  <a:lnTo>
                    <a:pt x="445" y="511"/>
                  </a:lnTo>
                  <a:close/>
                  <a:moveTo>
                    <a:pt x="445" y="345"/>
                  </a:moveTo>
                  <a:cubicBezTo>
                    <a:pt x="552" y="345"/>
                    <a:pt x="552" y="345"/>
                    <a:pt x="552" y="345"/>
                  </a:cubicBezTo>
                  <a:cubicBezTo>
                    <a:pt x="552" y="452"/>
                    <a:pt x="552" y="452"/>
                    <a:pt x="552" y="452"/>
                  </a:cubicBezTo>
                  <a:cubicBezTo>
                    <a:pt x="445" y="452"/>
                    <a:pt x="445" y="452"/>
                    <a:pt x="445" y="452"/>
                  </a:cubicBezTo>
                  <a:lnTo>
                    <a:pt x="445" y="345"/>
                  </a:lnTo>
                  <a:close/>
                  <a:moveTo>
                    <a:pt x="226" y="424"/>
                  </a:moveTo>
                  <a:cubicBezTo>
                    <a:pt x="333" y="424"/>
                    <a:pt x="333" y="424"/>
                    <a:pt x="333" y="424"/>
                  </a:cubicBezTo>
                  <a:cubicBezTo>
                    <a:pt x="333" y="531"/>
                    <a:pt x="333" y="531"/>
                    <a:pt x="333" y="531"/>
                  </a:cubicBezTo>
                  <a:cubicBezTo>
                    <a:pt x="226" y="531"/>
                    <a:pt x="226" y="531"/>
                    <a:pt x="226" y="531"/>
                  </a:cubicBezTo>
                  <a:lnTo>
                    <a:pt x="226" y="424"/>
                  </a:lnTo>
                  <a:close/>
                  <a:moveTo>
                    <a:pt x="333" y="208"/>
                  </a:moveTo>
                  <a:cubicBezTo>
                    <a:pt x="226" y="208"/>
                    <a:pt x="226" y="208"/>
                    <a:pt x="226" y="208"/>
                  </a:cubicBezTo>
                  <a:cubicBezTo>
                    <a:pt x="226" y="101"/>
                    <a:pt x="226" y="101"/>
                    <a:pt x="226" y="101"/>
                  </a:cubicBezTo>
                  <a:cubicBezTo>
                    <a:pt x="333" y="101"/>
                    <a:pt x="333" y="101"/>
                    <a:pt x="333" y="101"/>
                  </a:cubicBezTo>
                  <a:lnTo>
                    <a:pt x="333" y="208"/>
                  </a:lnTo>
                  <a:close/>
                  <a:moveTo>
                    <a:pt x="445" y="180"/>
                  </a:moveTo>
                  <a:cubicBezTo>
                    <a:pt x="552" y="180"/>
                    <a:pt x="552" y="180"/>
                    <a:pt x="552" y="180"/>
                  </a:cubicBezTo>
                  <a:cubicBezTo>
                    <a:pt x="552" y="287"/>
                    <a:pt x="552" y="287"/>
                    <a:pt x="552" y="287"/>
                  </a:cubicBezTo>
                  <a:cubicBezTo>
                    <a:pt x="445" y="287"/>
                    <a:pt x="445" y="287"/>
                    <a:pt x="445" y="287"/>
                  </a:cubicBezTo>
                  <a:lnTo>
                    <a:pt x="445" y="180"/>
                  </a:lnTo>
                  <a:close/>
                  <a:moveTo>
                    <a:pt x="445" y="14"/>
                  </a:moveTo>
                  <a:cubicBezTo>
                    <a:pt x="552" y="14"/>
                    <a:pt x="552" y="14"/>
                    <a:pt x="552" y="14"/>
                  </a:cubicBezTo>
                  <a:cubicBezTo>
                    <a:pt x="552" y="121"/>
                    <a:pt x="552" y="121"/>
                    <a:pt x="552" y="121"/>
                  </a:cubicBezTo>
                  <a:cubicBezTo>
                    <a:pt x="445" y="121"/>
                    <a:pt x="445" y="121"/>
                    <a:pt x="445" y="121"/>
                  </a:cubicBezTo>
                  <a:lnTo>
                    <a:pt x="445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sz="2400">
                <a:solidFill>
                  <a:srgbClr val="57565A"/>
                </a:solidFill>
                <a:latin typeface="Open Sans Light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15275" y="1689016"/>
            <a:ext cx="2323624" cy="579809"/>
          </a:xfrm>
          <a:prstGeom prst="rect">
            <a:avLst/>
          </a:prstGeom>
          <a:solidFill>
            <a:srgbClr val="DE544B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LUKOIL CORPORATE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8967" y="3460931"/>
            <a:ext cx="2323624" cy="579809"/>
          </a:xfrm>
          <a:prstGeom prst="rect">
            <a:avLst/>
          </a:prstGeom>
          <a:solidFill>
            <a:srgbClr val="004773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LUKOIL UPSTREAM WEST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611877" y="3466118"/>
            <a:ext cx="1680674" cy="570053"/>
          </a:xfrm>
          <a:prstGeom prst="rect">
            <a:avLst/>
          </a:prstGeom>
          <a:solidFill>
            <a:srgbClr val="4594A9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LOCAL COMPANIES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045929" y="3456362"/>
            <a:ext cx="2323624" cy="579809"/>
          </a:xfrm>
          <a:prstGeom prst="rect">
            <a:avLst/>
          </a:prstGeom>
          <a:solidFill>
            <a:srgbClr val="DE544B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REGIONAL DIVISIONS</a:t>
            </a:r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24" name="Elbow Connector 29"/>
          <p:cNvCxnSpPr>
            <a:stCxn id="17" idx="2"/>
            <a:endCxn id="49" idx="0"/>
          </p:cNvCxnSpPr>
          <p:nvPr/>
        </p:nvCxnSpPr>
        <p:spPr>
          <a:xfrm rot="5400000">
            <a:off x="3972562" y="189284"/>
            <a:ext cx="424985" cy="4584066"/>
          </a:xfrm>
          <a:prstGeom prst="bentConnector3">
            <a:avLst>
              <a:gd name="adj1" fmla="val 58694"/>
            </a:avLst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569129" y="2694912"/>
            <a:ext cx="1766170" cy="537840"/>
          </a:xfrm>
          <a:prstGeom prst="rect">
            <a:avLst/>
          </a:prstGeom>
          <a:noFill/>
          <a:ln>
            <a:solidFill>
              <a:srgbClr val="DE544B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sp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EU</a:t>
            </a:r>
          </a:p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dirty="0" smtClean="0">
                <a:solidFill>
                  <a:srgbClr val="DE544B"/>
                </a:solidFill>
              </a:rPr>
              <a:t>(REFINERY &amp; SALES PROJECTS)</a:t>
            </a:r>
            <a:endParaRPr lang="en-US" sz="1050" dirty="0">
              <a:solidFill>
                <a:srgbClr val="DE544B"/>
              </a:solidFill>
            </a:endParaRPr>
          </a:p>
        </p:txBody>
      </p:sp>
      <p:cxnSp>
        <p:nvCxnSpPr>
          <p:cNvPr id="29" name="Straight Arrow Connector 51"/>
          <p:cNvCxnSpPr>
            <a:stCxn id="27" idx="2"/>
            <a:endCxn id="21" idx="0"/>
          </p:cNvCxnSpPr>
          <p:nvPr/>
        </p:nvCxnSpPr>
        <p:spPr>
          <a:xfrm>
            <a:off x="7452214" y="3232752"/>
            <a:ext cx="0" cy="233366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57"/>
          <p:cNvCxnSpPr>
            <a:stCxn id="49" idx="2"/>
            <a:endCxn id="20" idx="0"/>
          </p:cNvCxnSpPr>
          <p:nvPr/>
        </p:nvCxnSpPr>
        <p:spPr>
          <a:xfrm flipH="1">
            <a:off x="1890779" y="3231650"/>
            <a:ext cx="2242" cy="229281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856350" y="3456362"/>
            <a:ext cx="1680674" cy="579809"/>
          </a:xfrm>
          <a:prstGeom prst="rect">
            <a:avLst/>
          </a:prstGeom>
          <a:solidFill>
            <a:srgbClr val="616060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rgbClr val="FFFFFF"/>
                </a:solidFill>
              </a:rPr>
              <a:t>LUKOIL OVERSEAS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030305" y="2693810"/>
            <a:ext cx="1332764" cy="537840"/>
          </a:xfrm>
          <a:prstGeom prst="rect">
            <a:avLst/>
          </a:prstGeom>
          <a:noFill/>
          <a:ln>
            <a:solidFill>
              <a:srgbClr val="DE544B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sp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Middle East </a:t>
            </a:r>
          </a:p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dirty="0" smtClean="0">
                <a:solidFill>
                  <a:srgbClr val="DE544B"/>
                </a:solidFill>
              </a:rPr>
              <a:t>(DUBAI HUB)</a:t>
            </a:r>
            <a:endParaRPr lang="en-US" sz="1050" dirty="0">
              <a:solidFill>
                <a:srgbClr val="DE544B"/>
              </a:solidFill>
            </a:endParaRPr>
          </a:p>
        </p:txBody>
      </p:sp>
      <p:cxnSp>
        <p:nvCxnSpPr>
          <p:cNvPr id="59" name="Straight Arrow Connector 51"/>
          <p:cNvCxnSpPr>
            <a:stCxn id="58" idx="2"/>
            <a:endCxn id="57" idx="0"/>
          </p:cNvCxnSpPr>
          <p:nvPr/>
        </p:nvCxnSpPr>
        <p:spPr>
          <a:xfrm>
            <a:off x="4696687" y="3231650"/>
            <a:ext cx="0" cy="224712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29"/>
          <p:cNvCxnSpPr>
            <a:stCxn id="17" idx="2"/>
            <a:endCxn id="58" idx="0"/>
          </p:cNvCxnSpPr>
          <p:nvPr/>
        </p:nvCxnSpPr>
        <p:spPr>
          <a:xfrm rot="5400000">
            <a:off x="5374395" y="1591117"/>
            <a:ext cx="424985" cy="1780400"/>
          </a:xfrm>
          <a:prstGeom prst="bentConnector3">
            <a:avLst>
              <a:gd name="adj1" fmla="val 58693"/>
            </a:avLst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050442" y="5028721"/>
            <a:ext cx="1680674" cy="5798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NORWAY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44902" y="4348299"/>
            <a:ext cx="1680674" cy="5798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MEXICO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50442" y="5704232"/>
            <a:ext cx="1680674" cy="5798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WEST AFRICA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73121" y="2693810"/>
            <a:ext cx="1639800" cy="537840"/>
          </a:xfrm>
          <a:prstGeom prst="rect">
            <a:avLst/>
          </a:prstGeom>
          <a:noFill/>
          <a:ln>
            <a:solidFill>
              <a:srgbClr val="DE544B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sp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US</a:t>
            </a:r>
          </a:p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dirty="0" smtClean="0">
                <a:solidFill>
                  <a:srgbClr val="DE544B"/>
                </a:solidFill>
              </a:rPr>
              <a:t>(HOUSTON HUB)</a:t>
            </a:r>
            <a:endParaRPr lang="en-US" sz="1050" dirty="0">
              <a:solidFill>
                <a:srgbClr val="DE544B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97335" y="4353214"/>
            <a:ext cx="1680674" cy="579809"/>
          </a:xfrm>
          <a:prstGeom prst="rect">
            <a:avLst/>
          </a:prstGeom>
          <a:solidFill>
            <a:srgbClr val="937052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rgbClr val="FFFFFF"/>
                </a:solidFill>
              </a:rPr>
              <a:t>KAZAKHSTAN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796412" y="4353213"/>
            <a:ext cx="1680674" cy="579809"/>
          </a:xfrm>
          <a:prstGeom prst="rect">
            <a:avLst/>
          </a:prstGeom>
          <a:solidFill>
            <a:srgbClr val="937052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rgbClr val="FFFFFF"/>
                </a:solidFill>
              </a:rPr>
              <a:t>IRAQ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997335" y="5028722"/>
            <a:ext cx="1680674" cy="579809"/>
          </a:xfrm>
          <a:prstGeom prst="rect">
            <a:avLst/>
          </a:prstGeom>
          <a:solidFill>
            <a:srgbClr val="937052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rgbClr val="FFFFFF"/>
                </a:solidFill>
              </a:rPr>
              <a:t>AZERBAIJAN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796412" y="5028721"/>
            <a:ext cx="1680674" cy="579809"/>
          </a:xfrm>
          <a:prstGeom prst="rect">
            <a:avLst/>
          </a:prstGeom>
          <a:solidFill>
            <a:srgbClr val="937052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srgbClr val="FFFFFF"/>
                </a:solidFill>
              </a:rPr>
              <a:t>EGYPT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956075" y="5704232"/>
            <a:ext cx="1680674" cy="579809"/>
          </a:xfrm>
          <a:prstGeom prst="rect">
            <a:avLst/>
          </a:prstGeom>
          <a:solidFill>
            <a:srgbClr val="937052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i="1" dirty="0">
                <a:solidFill>
                  <a:srgbClr val="FFFFFF"/>
                </a:solidFill>
              </a:rPr>
              <a:t>IRAN ???</a:t>
            </a:r>
          </a:p>
        </p:txBody>
      </p:sp>
      <p:sp>
        <p:nvSpPr>
          <p:cNvPr id="71" name="Rectangle 70"/>
          <p:cNvSpPr/>
          <p:nvPr/>
        </p:nvSpPr>
        <p:spPr>
          <a:xfrm>
            <a:off x="9280754" y="2693810"/>
            <a:ext cx="1766170" cy="537840"/>
          </a:xfrm>
          <a:prstGeom prst="rect">
            <a:avLst/>
          </a:prstGeom>
          <a:noFill/>
          <a:ln>
            <a:solidFill>
              <a:srgbClr val="DE544B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sp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chemeClr val="tx1"/>
                </a:solidFill>
              </a:rPr>
              <a:t>RUSSIA</a:t>
            </a:r>
          </a:p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dirty="0" smtClean="0">
                <a:solidFill>
                  <a:srgbClr val="DE544B"/>
                </a:solidFill>
              </a:rPr>
              <a:t>(ALL LOCAL PROJECTS)</a:t>
            </a:r>
            <a:endParaRPr lang="en-US" sz="1050" dirty="0">
              <a:solidFill>
                <a:srgbClr val="DE544B"/>
              </a:solidFill>
            </a:endParaRPr>
          </a:p>
        </p:txBody>
      </p:sp>
      <p:cxnSp>
        <p:nvCxnSpPr>
          <p:cNvPr id="74" name="Straight Arrow Connector 57"/>
          <p:cNvCxnSpPr/>
          <p:nvPr/>
        </p:nvCxnSpPr>
        <p:spPr>
          <a:xfrm>
            <a:off x="2538479" y="4036171"/>
            <a:ext cx="0" cy="312477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6611877" y="4353215"/>
            <a:ext cx="1680674" cy="5798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ITALY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6611877" y="5028723"/>
            <a:ext cx="1680674" cy="5798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NETHERLANDS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6611877" y="5704232"/>
            <a:ext cx="1680674" cy="5798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FFFFFF"/>
                </a:solidFill>
              </a:rPr>
              <a:t>ROMANIA</a:t>
            </a:r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96" name="Straight Arrow Connector 57"/>
          <p:cNvCxnSpPr/>
          <p:nvPr/>
        </p:nvCxnSpPr>
        <p:spPr>
          <a:xfrm>
            <a:off x="4707866" y="4019524"/>
            <a:ext cx="0" cy="312477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57"/>
          <p:cNvCxnSpPr/>
          <p:nvPr/>
        </p:nvCxnSpPr>
        <p:spPr>
          <a:xfrm>
            <a:off x="7452214" y="4040740"/>
            <a:ext cx="0" cy="312477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9" name="Image 98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10722" y="2014818"/>
            <a:ext cx="383556" cy="390190"/>
          </a:xfrm>
          <a:prstGeom prst="rect">
            <a:avLst/>
          </a:prstGeom>
        </p:spPr>
      </p:pic>
      <p:cxnSp>
        <p:nvCxnSpPr>
          <p:cNvPr id="101" name="Connecteur en angle 100"/>
          <p:cNvCxnSpPr>
            <a:stCxn id="17" idx="2"/>
            <a:endCxn id="71" idx="0"/>
          </p:cNvCxnSpPr>
          <p:nvPr/>
        </p:nvCxnSpPr>
        <p:spPr>
          <a:xfrm rot="16200000" flipH="1">
            <a:off x="8107971" y="637941"/>
            <a:ext cx="424985" cy="3686752"/>
          </a:xfrm>
          <a:prstGeom prst="bentConnector3">
            <a:avLst>
              <a:gd name="adj1" fmla="val 58693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en angle 103"/>
          <p:cNvCxnSpPr>
            <a:stCxn id="17" idx="2"/>
            <a:endCxn id="27" idx="0"/>
          </p:cNvCxnSpPr>
          <p:nvPr/>
        </p:nvCxnSpPr>
        <p:spPr>
          <a:xfrm rot="16200000" flipH="1">
            <a:off x="6751607" y="1994304"/>
            <a:ext cx="426087" cy="975127"/>
          </a:xfrm>
          <a:prstGeom prst="bentConnector3">
            <a:avLst>
              <a:gd name="adj1" fmla="val 58671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51"/>
          <p:cNvCxnSpPr/>
          <p:nvPr/>
        </p:nvCxnSpPr>
        <p:spPr>
          <a:xfrm>
            <a:off x="10163839" y="3227323"/>
            <a:ext cx="0" cy="233366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8479792" y="4351297"/>
            <a:ext cx="1680674" cy="5798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DE544B"/>
                </a:solidFill>
              </a:rPr>
              <a:t>UZBEKISTAN</a:t>
            </a:r>
            <a:endParaRPr lang="en-US" sz="1400" dirty="0">
              <a:solidFill>
                <a:srgbClr val="DE544B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0239443" y="4351296"/>
            <a:ext cx="1680674" cy="5798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DE544B"/>
                </a:solidFill>
              </a:rPr>
              <a:t>WEST SIBERIA</a:t>
            </a:r>
            <a:endParaRPr lang="en-US" sz="1400" dirty="0">
              <a:solidFill>
                <a:srgbClr val="DE544B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479792" y="5028721"/>
            <a:ext cx="1680674" cy="5798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DE544B"/>
                </a:solidFill>
              </a:rPr>
              <a:t>YANAO</a:t>
            </a:r>
            <a:endParaRPr lang="en-US" sz="1400" dirty="0">
              <a:solidFill>
                <a:srgbClr val="DE544B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0239443" y="5026805"/>
            <a:ext cx="1680674" cy="5798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DE544B"/>
                </a:solidFill>
              </a:rPr>
              <a:t>PERM</a:t>
            </a:r>
            <a:endParaRPr lang="en-US" sz="1400" dirty="0">
              <a:solidFill>
                <a:srgbClr val="DE544B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8479792" y="5704232"/>
            <a:ext cx="1680674" cy="5798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DE544B"/>
                </a:solidFill>
              </a:rPr>
              <a:t>ASTRAKHAN</a:t>
            </a:r>
            <a:endParaRPr lang="en-US" sz="1400" dirty="0">
              <a:solidFill>
                <a:srgbClr val="DE544B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10239443" y="5704232"/>
            <a:ext cx="1680674" cy="5798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182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>
                <a:solidFill>
                  <a:srgbClr val="DE544B"/>
                </a:solidFill>
              </a:rPr>
              <a:t>MOSCOW HQ</a:t>
            </a:r>
            <a:endParaRPr lang="en-US" sz="1400" dirty="0">
              <a:solidFill>
                <a:srgbClr val="DE544B"/>
              </a:solidFill>
            </a:endParaRPr>
          </a:p>
        </p:txBody>
      </p:sp>
      <p:cxnSp>
        <p:nvCxnSpPr>
          <p:cNvPr id="115" name="Straight Arrow Connector 57"/>
          <p:cNvCxnSpPr/>
          <p:nvPr/>
        </p:nvCxnSpPr>
        <p:spPr>
          <a:xfrm>
            <a:off x="10191262" y="4019523"/>
            <a:ext cx="0" cy="312477"/>
          </a:xfrm>
          <a:prstGeom prst="straightConnector1">
            <a:avLst/>
          </a:prstGeom>
          <a:ln w="6350">
            <a:solidFill>
              <a:schemeClr val="bg1">
                <a:lumMod val="50000"/>
                <a:alpha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Image 115" descr="individual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2593" y="3548692"/>
            <a:ext cx="696618" cy="696618"/>
          </a:xfrm>
          <a:prstGeom prst="rect">
            <a:avLst/>
          </a:prstGeom>
        </p:spPr>
      </p:pic>
      <p:pic>
        <p:nvPicPr>
          <p:cNvPr id="118" name="Image 117" descr="individual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57454" y="3600283"/>
            <a:ext cx="696618" cy="696618"/>
          </a:xfrm>
          <a:prstGeom prst="rect">
            <a:avLst/>
          </a:prstGeom>
        </p:spPr>
      </p:pic>
      <p:pic>
        <p:nvPicPr>
          <p:cNvPr id="119" name="Image 118" descr="individual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9721" y="3545227"/>
            <a:ext cx="696618" cy="696618"/>
          </a:xfrm>
          <a:prstGeom prst="rect">
            <a:avLst/>
          </a:prstGeom>
        </p:spPr>
      </p:pic>
      <p:pic>
        <p:nvPicPr>
          <p:cNvPr id="120" name="Image 119" descr="individual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8458" y="3545227"/>
            <a:ext cx="696618" cy="696618"/>
          </a:xfrm>
          <a:prstGeom prst="rect">
            <a:avLst/>
          </a:prstGeom>
        </p:spPr>
      </p:pic>
      <p:pic>
        <p:nvPicPr>
          <p:cNvPr id="122" name="Image 121" descr="individual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8280" y="1292857"/>
            <a:ext cx="696618" cy="696618"/>
          </a:xfrm>
          <a:prstGeom prst="rect">
            <a:avLst/>
          </a:prstGeom>
        </p:spPr>
      </p:pic>
      <p:sp>
        <p:nvSpPr>
          <p:cNvPr id="123" name="ZoneTexte 122"/>
          <p:cNvSpPr txBox="1"/>
          <p:nvPr/>
        </p:nvSpPr>
        <p:spPr>
          <a:xfrm>
            <a:off x="7979385" y="1417407"/>
            <a:ext cx="2129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KEY CONTACTS</a:t>
            </a:r>
            <a:endParaRPr lang="fr-FR" i="1" dirty="0"/>
          </a:p>
        </p:txBody>
      </p:sp>
      <p:pic>
        <p:nvPicPr>
          <p:cNvPr id="124" name="Image 12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5034" y="4114326"/>
            <a:ext cx="201079" cy="201079"/>
          </a:xfrm>
          <a:prstGeom prst="rect">
            <a:avLst/>
          </a:prstGeom>
        </p:spPr>
      </p:pic>
      <p:pic>
        <p:nvPicPr>
          <p:cNvPr id="125" name="Image 12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9791" y="4095822"/>
            <a:ext cx="201079" cy="201079"/>
          </a:xfrm>
          <a:prstGeom prst="rect">
            <a:avLst/>
          </a:prstGeom>
        </p:spPr>
      </p:pic>
      <p:pic>
        <p:nvPicPr>
          <p:cNvPr id="126" name="Image 12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51342" y="1851240"/>
            <a:ext cx="201079" cy="201079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0537" y="4068255"/>
            <a:ext cx="201079" cy="201079"/>
          </a:xfrm>
          <a:prstGeom prst="rect">
            <a:avLst/>
          </a:prstGeom>
        </p:spPr>
      </p:pic>
      <p:pic>
        <p:nvPicPr>
          <p:cNvPr id="128" name="Image 12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94536" y="4055812"/>
            <a:ext cx="201079" cy="201079"/>
          </a:xfrm>
          <a:prstGeom prst="rect">
            <a:avLst/>
          </a:prstGeom>
        </p:spPr>
      </p:pic>
      <p:pic>
        <p:nvPicPr>
          <p:cNvPr id="130" name="Image 12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4984" y="4772701"/>
            <a:ext cx="201079" cy="201079"/>
          </a:xfrm>
          <a:prstGeom prst="rect">
            <a:avLst/>
          </a:prstGeom>
        </p:spPr>
      </p:pic>
      <p:pic>
        <p:nvPicPr>
          <p:cNvPr id="131" name="Image 13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19577" y="6180580"/>
            <a:ext cx="201079" cy="201079"/>
          </a:xfrm>
          <a:prstGeom prst="rect">
            <a:avLst/>
          </a:prstGeom>
        </p:spPr>
      </p:pic>
      <p:pic>
        <p:nvPicPr>
          <p:cNvPr id="132" name="Image 13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9458" y="5460772"/>
            <a:ext cx="201079" cy="201079"/>
          </a:xfrm>
          <a:prstGeom prst="rect">
            <a:avLst/>
          </a:prstGeom>
        </p:spPr>
      </p:pic>
      <p:pic>
        <p:nvPicPr>
          <p:cNvPr id="133" name="Image 13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4351" y="6131781"/>
            <a:ext cx="201079" cy="201079"/>
          </a:xfrm>
          <a:prstGeom prst="rect">
            <a:avLst/>
          </a:prstGeom>
        </p:spPr>
      </p:pic>
      <p:pic>
        <p:nvPicPr>
          <p:cNvPr id="134" name="Image 133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9519" y="4800747"/>
            <a:ext cx="201079" cy="201079"/>
          </a:xfrm>
          <a:prstGeom prst="rect">
            <a:avLst/>
          </a:prstGeom>
        </p:spPr>
      </p:pic>
      <p:pic>
        <p:nvPicPr>
          <p:cNvPr id="135" name="Image 13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9519" y="5479368"/>
            <a:ext cx="201079" cy="201079"/>
          </a:xfrm>
          <a:prstGeom prst="rect">
            <a:avLst/>
          </a:prstGeom>
        </p:spPr>
      </p:pic>
      <p:pic>
        <p:nvPicPr>
          <p:cNvPr id="136" name="Image 135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0885" y="5457438"/>
            <a:ext cx="201079" cy="201079"/>
          </a:xfrm>
          <a:prstGeom prst="rect">
            <a:avLst/>
          </a:prstGeom>
        </p:spPr>
      </p:pic>
      <p:pic>
        <p:nvPicPr>
          <p:cNvPr id="137" name="Image 13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7024" y="6131781"/>
            <a:ext cx="201079" cy="201079"/>
          </a:xfrm>
          <a:prstGeom prst="rect">
            <a:avLst/>
          </a:prstGeom>
        </p:spPr>
      </p:pic>
      <p:pic>
        <p:nvPicPr>
          <p:cNvPr id="138" name="Image 13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8364" y="4786608"/>
            <a:ext cx="201079" cy="201079"/>
          </a:xfrm>
          <a:prstGeom prst="rect">
            <a:avLst/>
          </a:prstGeom>
        </p:spPr>
      </p:pic>
      <p:pic>
        <p:nvPicPr>
          <p:cNvPr id="139" name="Image 13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9871" y="4778022"/>
            <a:ext cx="201079" cy="201079"/>
          </a:xfrm>
          <a:prstGeom prst="rect">
            <a:avLst/>
          </a:prstGeom>
        </p:spPr>
      </p:pic>
      <p:pic>
        <p:nvPicPr>
          <p:cNvPr id="140" name="Image 13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29870" y="5438084"/>
            <a:ext cx="201079" cy="201079"/>
          </a:xfrm>
          <a:prstGeom prst="rect">
            <a:avLst/>
          </a:prstGeom>
        </p:spPr>
      </p:pic>
      <p:pic>
        <p:nvPicPr>
          <p:cNvPr id="141" name="Image 14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8364" y="5479514"/>
            <a:ext cx="201079" cy="201079"/>
          </a:xfrm>
          <a:prstGeom prst="rect">
            <a:avLst/>
          </a:prstGeom>
        </p:spPr>
      </p:pic>
      <p:pic>
        <p:nvPicPr>
          <p:cNvPr id="142" name="Image 14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8363" y="6174161"/>
            <a:ext cx="201079" cy="201079"/>
          </a:xfrm>
          <a:prstGeom prst="rect">
            <a:avLst/>
          </a:prstGeom>
        </p:spPr>
      </p:pic>
      <p:pic>
        <p:nvPicPr>
          <p:cNvPr id="143" name="Image 14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0449" y="4774725"/>
            <a:ext cx="201079" cy="201079"/>
          </a:xfrm>
          <a:prstGeom prst="rect">
            <a:avLst/>
          </a:prstGeom>
        </p:spPr>
      </p:pic>
      <p:pic>
        <p:nvPicPr>
          <p:cNvPr id="144" name="Image 143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0448" y="5451073"/>
            <a:ext cx="201079" cy="201079"/>
          </a:xfrm>
          <a:prstGeom prst="rect">
            <a:avLst/>
          </a:prstGeom>
        </p:spPr>
      </p:pic>
      <p:pic>
        <p:nvPicPr>
          <p:cNvPr id="145" name="Image 14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6831" y="6164925"/>
            <a:ext cx="201079" cy="201079"/>
          </a:xfrm>
          <a:prstGeom prst="rect">
            <a:avLst/>
          </a:prstGeom>
        </p:spPr>
      </p:pic>
      <p:sp>
        <p:nvSpPr>
          <p:cNvPr id="77" name="ZoneTexte 76"/>
          <p:cNvSpPr txBox="1"/>
          <p:nvPr/>
        </p:nvSpPr>
        <p:spPr>
          <a:xfrm>
            <a:off x="370978" y="3935664"/>
            <a:ext cx="1813810" cy="46166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 smtClean="0"/>
              <a:t>ALASGAROV </a:t>
            </a:r>
            <a:r>
              <a:rPr lang="en-US" sz="800" dirty="0" err="1" smtClean="0"/>
              <a:t>Eldar</a:t>
            </a:r>
            <a:r>
              <a:rPr lang="en-US" sz="800" dirty="0" smtClean="0"/>
              <a:t> – C&amp;P </a:t>
            </a:r>
            <a:r>
              <a:rPr lang="en-US" sz="800" dirty="0" err="1" smtClean="0"/>
              <a:t>Mgr</a:t>
            </a:r>
            <a:endParaRPr lang="en-US" sz="800" dirty="0" smtClean="0"/>
          </a:p>
          <a:p>
            <a:r>
              <a:rPr lang="en-US" sz="800" dirty="0" smtClean="0"/>
              <a:t>MILLER William – C&amp;P </a:t>
            </a:r>
            <a:r>
              <a:rPr lang="en-US" sz="800" dirty="0" err="1" smtClean="0"/>
              <a:t>Mgr</a:t>
            </a:r>
            <a:endParaRPr lang="en-US" sz="800" dirty="0" smtClean="0"/>
          </a:p>
          <a:p>
            <a:r>
              <a:rPr lang="en-US" sz="800" dirty="0" smtClean="0"/>
              <a:t>HEIDER Mike – Drilling &amp; Facilities </a:t>
            </a:r>
            <a:r>
              <a:rPr lang="en-US" sz="800" dirty="0" err="1" smtClean="0"/>
              <a:t>Mgr</a:t>
            </a:r>
            <a:endParaRPr lang="fr-FR" sz="800" dirty="0"/>
          </a:p>
        </p:txBody>
      </p:sp>
      <p:sp>
        <p:nvSpPr>
          <p:cNvPr id="78" name="ZoneTexte 77"/>
          <p:cNvSpPr txBox="1"/>
          <p:nvPr/>
        </p:nvSpPr>
        <p:spPr>
          <a:xfrm>
            <a:off x="3624939" y="3926286"/>
            <a:ext cx="1643885" cy="33855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 smtClean="0"/>
              <a:t>ZINCHENKO Evgeny – C&amp;P Director</a:t>
            </a:r>
          </a:p>
          <a:p>
            <a:r>
              <a:rPr lang="en-US" sz="800" dirty="0" smtClean="0"/>
              <a:t>SIPUNOV Sergei – Head of Proc.</a:t>
            </a:r>
            <a:endParaRPr lang="fr-FR" sz="800" dirty="0"/>
          </a:p>
        </p:txBody>
      </p:sp>
      <p:sp>
        <p:nvSpPr>
          <p:cNvPr id="81" name="ZoneTexte 80"/>
          <p:cNvSpPr txBox="1"/>
          <p:nvPr/>
        </p:nvSpPr>
        <p:spPr>
          <a:xfrm>
            <a:off x="8209581" y="1728640"/>
            <a:ext cx="3159972" cy="58477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 smtClean="0"/>
              <a:t>NASYROV </a:t>
            </a:r>
            <a:r>
              <a:rPr lang="en-US" sz="800" dirty="0" err="1" smtClean="0"/>
              <a:t>Iskander</a:t>
            </a:r>
            <a:r>
              <a:rPr lang="en-US" sz="800" dirty="0" smtClean="0"/>
              <a:t> – Head of Directorate – Oil and services activities</a:t>
            </a:r>
          </a:p>
          <a:p>
            <a:r>
              <a:rPr lang="en-US" sz="800" dirty="0" smtClean="0"/>
              <a:t>SHAMSUROV </a:t>
            </a:r>
            <a:r>
              <a:rPr lang="en-US" sz="800" dirty="0" err="1" smtClean="0"/>
              <a:t>Azat</a:t>
            </a:r>
            <a:r>
              <a:rPr lang="en-US" sz="800" dirty="0" smtClean="0"/>
              <a:t> – Senior VP O&amp;G Production</a:t>
            </a:r>
          </a:p>
          <a:p>
            <a:r>
              <a:rPr lang="en-US" sz="800" dirty="0" smtClean="0"/>
              <a:t>KOLTUNOV </a:t>
            </a:r>
            <a:r>
              <a:rPr lang="en-US" sz="800" dirty="0" err="1" smtClean="0"/>
              <a:t>Grigoriy</a:t>
            </a:r>
            <a:r>
              <a:rPr lang="en-US" sz="800" dirty="0" smtClean="0"/>
              <a:t> – Head of O&amp;G Development</a:t>
            </a:r>
          </a:p>
          <a:p>
            <a:r>
              <a:rPr lang="en-US" sz="800" dirty="0" smtClean="0"/>
              <a:t>MIKHEEV Sergey – Director for HR Strategy &amp; Policies</a:t>
            </a:r>
            <a:endParaRPr lang="fr-FR" sz="800" dirty="0"/>
          </a:p>
        </p:txBody>
      </p:sp>
      <p:sp>
        <p:nvSpPr>
          <p:cNvPr id="82" name="ZoneTexte 81"/>
          <p:cNvSpPr txBox="1"/>
          <p:nvPr/>
        </p:nvSpPr>
        <p:spPr>
          <a:xfrm>
            <a:off x="10363603" y="6211930"/>
            <a:ext cx="1416486" cy="2154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MELNIKOVA Anna – HR Head</a:t>
            </a:r>
            <a:endParaRPr lang="en-US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8440366" y="4768790"/>
            <a:ext cx="1535409" cy="33855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STAROSTINSKIY Sergey – HR Dir.</a:t>
            </a:r>
          </a:p>
          <a:p>
            <a:r>
              <a:rPr lang="en-US" sz="800" dirty="0" smtClean="0"/>
              <a:t>ISKALIYEV </a:t>
            </a:r>
            <a:r>
              <a:rPr lang="en-US" sz="800" dirty="0" err="1" smtClean="0"/>
              <a:t>Maksat</a:t>
            </a:r>
            <a:r>
              <a:rPr lang="en-US" sz="800" dirty="0" smtClean="0"/>
              <a:t> – HR Head</a:t>
            </a:r>
            <a:endParaRPr lang="en-US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6477087" y="6131781"/>
            <a:ext cx="1602774" cy="2154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 smtClean="0"/>
              <a:t>DANULESCU Dan – Chief Engineer</a:t>
            </a:r>
            <a:endParaRPr lang="en-US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4763817" y="4792288"/>
            <a:ext cx="1506122" cy="215444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800" dirty="0"/>
              <a:t>M</a:t>
            </a:r>
            <a:r>
              <a:rPr lang="en-US" sz="800" dirty="0" smtClean="0"/>
              <a:t>CDONALD Glenn– QAQC </a:t>
            </a:r>
            <a:r>
              <a:rPr lang="en-US" sz="800" dirty="0" err="1" smtClean="0"/>
              <a:t>Mgr</a:t>
            </a:r>
            <a:endParaRPr lang="en-US" sz="800" dirty="0" smtClean="0"/>
          </a:p>
        </p:txBody>
      </p:sp>
      <p:pic>
        <p:nvPicPr>
          <p:cNvPr id="86" name="Image 8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9458" y="4785261"/>
            <a:ext cx="201079" cy="20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5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289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cap="small" dirty="0" smtClean="0"/>
              <a:t>ANOTECH Energy network to prospect LUKOIL</a:t>
            </a:r>
            <a:endParaRPr lang="fr-FR" cap="small" dirty="0"/>
          </a:p>
        </p:txBody>
      </p:sp>
      <p:pic>
        <p:nvPicPr>
          <p:cNvPr id="315" name="Image 31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0687" y="5779859"/>
            <a:ext cx="201079" cy="201079"/>
          </a:xfrm>
          <a:prstGeom prst="rect">
            <a:avLst/>
          </a:prstGeom>
        </p:spPr>
      </p:pic>
      <p:pic>
        <p:nvPicPr>
          <p:cNvPr id="316" name="Image 31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0687" y="4973238"/>
            <a:ext cx="201079" cy="201079"/>
          </a:xfrm>
          <a:prstGeom prst="rect">
            <a:avLst/>
          </a:prstGeom>
        </p:spPr>
      </p:pic>
      <p:pic>
        <p:nvPicPr>
          <p:cNvPr id="317" name="Image 31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0687" y="5385103"/>
            <a:ext cx="201079" cy="201079"/>
          </a:xfrm>
          <a:prstGeom prst="rect">
            <a:avLst/>
          </a:prstGeom>
        </p:spPr>
      </p:pic>
      <p:sp>
        <p:nvSpPr>
          <p:cNvPr id="260" name="ZoneTexte 259"/>
          <p:cNvSpPr txBox="1"/>
          <p:nvPr/>
        </p:nvSpPr>
        <p:spPr>
          <a:xfrm>
            <a:off x="3062106" y="4943579"/>
            <a:ext cx="1957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Prospect </a:t>
            </a:r>
            <a:r>
              <a:rPr lang="fr-FR" sz="1200" dirty="0" err="1" smtClean="0"/>
              <a:t>turned</a:t>
            </a:r>
            <a:r>
              <a:rPr lang="fr-FR" sz="1200" dirty="0" smtClean="0"/>
              <a:t> </a:t>
            </a:r>
            <a:r>
              <a:rPr lang="fr-FR" sz="1200" dirty="0" err="1" smtClean="0"/>
              <a:t>into</a:t>
            </a:r>
            <a:r>
              <a:rPr lang="fr-FR" sz="1200" dirty="0" smtClean="0"/>
              <a:t> a client</a:t>
            </a:r>
            <a:endParaRPr lang="fr-FR" sz="1200" dirty="0"/>
          </a:p>
        </p:txBody>
      </p:sp>
      <p:sp>
        <p:nvSpPr>
          <p:cNvPr id="321" name="ZoneTexte 320"/>
          <p:cNvSpPr txBox="1"/>
          <p:nvPr/>
        </p:nvSpPr>
        <p:spPr>
          <a:xfrm>
            <a:off x="3062106" y="5343656"/>
            <a:ext cx="2508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Prospection on </a:t>
            </a:r>
            <a:r>
              <a:rPr lang="fr-FR" sz="1200" dirty="0" err="1" smtClean="0"/>
              <a:t>going</a:t>
            </a:r>
            <a:r>
              <a:rPr lang="fr-FR" sz="1200" dirty="0" smtClean="0"/>
              <a:t> or to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started</a:t>
            </a:r>
            <a:endParaRPr lang="fr-FR" sz="1200" dirty="0"/>
          </a:p>
        </p:txBody>
      </p:sp>
      <p:sp>
        <p:nvSpPr>
          <p:cNvPr id="322" name="ZoneTexte 321"/>
          <p:cNvSpPr txBox="1"/>
          <p:nvPr/>
        </p:nvSpPr>
        <p:spPr>
          <a:xfrm>
            <a:off x="3062106" y="5743732"/>
            <a:ext cx="17061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Prospection not </a:t>
            </a:r>
            <a:r>
              <a:rPr lang="fr-FR" sz="1200" dirty="0" err="1" smtClean="0"/>
              <a:t>started</a:t>
            </a:r>
            <a:endParaRPr lang="fr-FR" sz="1200" dirty="0"/>
          </a:p>
        </p:txBody>
      </p:sp>
      <p:sp>
        <p:nvSpPr>
          <p:cNvPr id="339" name="Rectangle à coins arrondis 338"/>
          <p:cNvSpPr/>
          <p:nvPr/>
        </p:nvSpPr>
        <p:spPr>
          <a:xfrm>
            <a:off x="8391602" y="1949995"/>
            <a:ext cx="3394780" cy="3806076"/>
          </a:xfrm>
          <a:prstGeom prst="roundRect">
            <a:avLst>
              <a:gd name="adj" fmla="val 2966"/>
            </a:avLst>
          </a:prstGeom>
          <a:solidFill>
            <a:srgbClr val="F2F2F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4" name="Rectangle à coins arrondis 343"/>
          <p:cNvSpPr/>
          <p:nvPr/>
        </p:nvSpPr>
        <p:spPr>
          <a:xfrm>
            <a:off x="8420183" y="1125524"/>
            <a:ext cx="3263894" cy="528817"/>
          </a:xfrm>
          <a:prstGeom prst="roundRect">
            <a:avLst/>
          </a:prstGeom>
          <a:solidFill>
            <a:srgbClr val="004773"/>
          </a:solidFill>
          <a:ln w="9525" cap="flat" cmpd="sng" algn="ctr">
            <a:solidFill>
              <a:srgbClr val="004773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lvl="0" algn="ctr"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BUSINESS MANAGERs </a:t>
            </a:r>
          </a:p>
          <a:p>
            <a:pPr lvl="0" algn="ctr"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involved / to be involved</a:t>
            </a:r>
          </a:p>
        </p:txBody>
      </p:sp>
      <p:sp>
        <p:nvSpPr>
          <p:cNvPr id="349" name="ZoneTexte 348"/>
          <p:cNvSpPr txBox="1"/>
          <p:nvPr/>
        </p:nvSpPr>
        <p:spPr>
          <a:xfrm>
            <a:off x="8732824" y="3422862"/>
            <a:ext cx="323165" cy="788012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50" b="1" i="0" u="none" strike="noStrike" kern="0" cap="none" spc="0" normalizeH="0" baseline="0">
                <a:ln>
                  <a:noFill/>
                </a:ln>
                <a:solidFill>
                  <a:srgbClr val="DA4137"/>
                </a:solidFill>
                <a:effectLst/>
                <a:uLnTx/>
                <a:uFillTx/>
              </a:defRPr>
            </a:lvl1pPr>
          </a:lstStyle>
          <a:p>
            <a:r>
              <a:rPr lang="en-US" dirty="0" smtClean="0"/>
              <a:t>WEST </a:t>
            </a:r>
          </a:p>
          <a:p>
            <a:r>
              <a:rPr lang="en-US" dirty="0" smtClean="0"/>
              <a:t>AFRICA</a:t>
            </a:r>
            <a:endParaRPr lang="en-US" dirty="0"/>
          </a:p>
        </p:txBody>
      </p:sp>
      <p:cxnSp>
        <p:nvCxnSpPr>
          <p:cNvPr id="352" name="Connecteur droit 351"/>
          <p:cNvCxnSpPr/>
          <p:nvPr/>
        </p:nvCxnSpPr>
        <p:spPr>
          <a:xfrm rot="16200000">
            <a:off x="10105904" y="2776585"/>
            <a:ext cx="0" cy="288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Rectangle à coins arrondis 384"/>
          <p:cNvSpPr/>
          <p:nvPr/>
        </p:nvSpPr>
        <p:spPr>
          <a:xfrm>
            <a:off x="9288201" y="2102888"/>
            <a:ext cx="756000" cy="485915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47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SGO</a:t>
            </a:r>
          </a:p>
        </p:txBody>
      </p:sp>
      <p:pic>
        <p:nvPicPr>
          <p:cNvPr id="387" name="Image 386" descr="User-ico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61890" y="984687"/>
            <a:ext cx="716586" cy="694048"/>
          </a:xfrm>
          <a:prstGeom prst="rect">
            <a:avLst/>
          </a:prstGeom>
        </p:spPr>
      </p:pic>
      <p:pic>
        <p:nvPicPr>
          <p:cNvPr id="388" name="Image 387" descr="female_business_user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45958" y="1100620"/>
            <a:ext cx="596887" cy="578115"/>
          </a:xfrm>
          <a:prstGeom prst="rect">
            <a:avLst/>
          </a:prstGeom>
        </p:spPr>
      </p:pic>
      <p:sp>
        <p:nvSpPr>
          <p:cNvPr id="374" name="ZoneTexte 373"/>
          <p:cNvSpPr txBox="1"/>
          <p:nvPr/>
        </p:nvSpPr>
        <p:spPr>
          <a:xfrm>
            <a:off x="8701377" y="1988706"/>
            <a:ext cx="161583" cy="714278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DA4137"/>
                </a:solidFill>
                <a:effectLst/>
                <a:uLnTx/>
                <a:uFillTx/>
              </a:rPr>
              <a:t>EUROPE </a:t>
            </a:r>
          </a:p>
        </p:txBody>
      </p:sp>
      <p:cxnSp>
        <p:nvCxnSpPr>
          <p:cNvPr id="375" name="Connecteur droit 374"/>
          <p:cNvCxnSpPr/>
          <p:nvPr/>
        </p:nvCxnSpPr>
        <p:spPr>
          <a:xfrm rot="16200000">
            <a:off x="10105904" y="1284493"/>
            <a:ext cx="0" cy="288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ZoneTexte 393"/>
          <p:cNvSpPr txBox="1"/>
          <p:nvPr/>
        </p:nvSpPr>
        <p:spPr>
          <a:xfrm>
            <a:off x="8687217" y="4318567"/>
            <a:ext cx="323165" cy="574795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50" b="1" i="0" u="none" strike="noStrike" kern="0" cap="none" spc="0" normalizeH="0" baseline="0">
                <a:ln>
                  <a:noFill/>
                </a:ln>
                <a:solidFill>
                  <a:srgbClr val="DA4137"/>
                </a:solidFill>
                <a:effectLst/>
                <a:uLnTx/>
                <a:uFillTx/>
              </a:defRPr>
            </a:lvl1pPr>
          </a:lstStyle>
          <a:p>
            <a:r>
              <a:rPr lang="en-US" dirty="0" smtClean="0"/>
              <a:t>NORTH AMERICA</a:t>
            </a:r>
            <a:endParaRPr lang="en-US" dirty="0"/>
          </a:p>
        </p:txBody>
      </p:sp>
      <p:cxnSp>
        <p:nvCxnSpPr>
          <p:cNvPr id="413" name="Connecteur droit 412"/>
          <p:cNvCxnSpPr/>
          <p:nvPr/>
        </p:nvCxnSpPr>
        <p:spPr>
          <a:xfrm rot="16200000">
            <a:off x="10105904" y="3566158"/>
            <a:ext cx="0" cy="288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" name="ZoneTexte 419"/>
          <p:cNvSpPr txBox="1"/>
          <p:nvPr/>
        </p:nvSpPr>
        <p:spPr>
          <a:xfrm>
            <a:off x="8701377" y="5074511"/>
            <a:ext cx="323165" cy="673527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50" b="1" i="0" u="none" strike="noStrike" kern="0" cap="none" spc="0" normalizeH="0" baseline="0">
                <a:ln>
                  <a:noFill/>
                </a:ln>
                <a:solidFill>
                  <a:srgbClr val="DA4137"/>
                </a:solidFill>
                <a:effectLst/>
                <a:uLnTx/>
                <a:uFillTx/>
              </a:defRPr>
            </a:lvl1pPr>
          </a:lstStyle>
          <a:p>
            <a:r>
              <a:rPr lang="en-US" dirty="0"/>
              <a:t>MIDDLE EAST</a:t>
            </a:r>
          </a:p>
        </p:txBody>
      </p:sp>
      <p:sp>
        <p:nvSpPr>
          <p:cNvPr id="428" name="ZoneTexte 427"/>
          <p:cNvSpPr txBox="1"/>
          <p:nvPr/>
        </p:nvSpPr>
        <p:spPr>
          <a:xfrm>
            <a:off x="8715168" y="2732359"/>
            <a:ext cx="323165" cy="714278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DA4137"/>
                </a:solidFill>
                <a:effectLst/>
                <a:uLnTx/>
                <a:uFillTx/>
              </a:rPr>
              <a:t>RUSSIA &amp; CIS</a:t>
            </a:r>
          </a:p>
        </p:txBody>
      </p:sp>
      <p:cxnSp>
        <p:nvCxnSpPr>
          <p:cNvPr id="429" name="Connecteur droit 428"/>
          <p:cNvCxnSpPr/>
          <p:nvPr/>
        </p:nvCxnSpPr>
        <p:spPr>
          <a:xfrm rot="16200000">
            <a:off x="10105904" y="2010392"/>
            <a:ext cx="0" cy="28800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0" name="Rectangle à coins arrondis 529"/>
          <p:cNvSpPr/>
          <p:nvPr/>
        </p:nvSpPr>
        <p:spPr>
          <a:xfrm>
            <a:off x="9282753" y="2846541"/>
            <a:ext cx="756000" cy="485915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47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MNA</a:t>
            </a:r>
          </a:p>
        </p:txBody>
      </p:sp>
      <p:sp>
        <p:nvSpPr>
          <p:cNvPr id="534" name="Rectangle à coins arrondis 533"/>
          <p:cNvSpPr/>
          <p:nvPr/>
        </p:nvSpPr>
        <p:spPr>
          <a:xfrm>
            <a:off x="9288201" y="4363007"/>
            <a:ext cx="756000" cy="485915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47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FFE</a:t>
            </a:r>
          </a:p>
        </p:txBody>
      </p:sp>
      <p:sp>
        <p:nvSpPr>
          <p:cNvPr id="536" name="Rectangle à coins arrondis 535"/>
          <p:cNvSpPr/>
          <p:nvPr/>
        </p:nvSpPr>
        <p:spPr>
          <a:xfrm>
            <a:off x="9282564" y="5168317"/>
            <a:ext cx="756000" cy="485915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47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GDU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148021" y="5139570"/>
            <a:ext cx="169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Dubai     Egypt</a:t>
            </a:r>
          </a:p>
          <a:p>
            <a:r>
              <a:rPr lang="en-US" sz="1400" dirty="0" smtClean="0"/>
              <a:t>Iraq</a:t>
            </a:r>
          </a:p>
        </p:txBody>
      </p:sp>
      <p:sp>
        <p:nvSpPr>
          <p:cNvPr id="297" name="ZoneTexte 296"/>
          <p:cNvSpPr txBox="1"/>
          <p:nvPr/>
        </p:nvSpPr>
        <p:spPr>
          <a:xfrm>
            <a:off x="10148021" y="4349761"/>
            <a:ext cx="169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Texas</a:t>
            </a:r>
          </a:p>
          <a:p>
            <a:r>
              <a:rPr lang="en-US" sz="1400" dirty="0" smtClean="0"/>
              <a:t>Mexico</a:t>
            </a:r>
          </a:p>
        </p:txBody>
      </p:sp>
      <p:sp>
        <p:nvSpPr>
          <p:cNvPr id="303" name="Rectangle à coins arrondis 302"/>
          <p:cNvSpPr/>
          <p:nvPr/>
        </p:nvSpPr>
        <p:spPr>
          <a:xfrm>
            <a:off x="9279108" y="3602221"/>
            <a:ext cx="756000" cy="485915"/>
          </a:xfrm>
          <a:prstGeom prst="round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rgbClr val="004773"/>
                </a:solidFill>
                <a:latin typeface="Calibri"/>
              </a:rPr>
              <a:t>FFE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4773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4" name="ZoneTexte 303"/>
          <p:cNvSpPr txBox="1"/>
          <p:nvPr/>
        </p:nvSpPr>
        <p:spPr>
          <a:xfrm>
            <a:off x="10154547" y="3604977"/>
            <a:ext cx="169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Ghana     Cameroon</a:t>
            </a:r>
          </a:p>
          <a:p>
            <a:r>
              <a:rPr lang="en-US" sz="1400" dirty="0" smtClean="0"/>
              <a:t>Nigeria</a:t>
            </a:r>
          </a:p>
        </p:txBody>
      </p:sp>
      <p:sp>
        <p:nvSpPr>
          <p:cNvPr id="305" name="ZoneTexte 304"/>
          <p:cNvSpPr txBox="1"/>
          <p:nvPr/>
        </p:nvSpPr>
        <p:spPr>
          <a:xfrm>
            <a:off x="10148021" y="2843134"/>
            <a:ext cx="169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Russia     Uzbekistan</a:t>
            </a:r>
          </a:p>
          <a:p>
            <a:r>
              <a:rPr lang="en-US" sz="1400" dirty="0" smtClean="0"/>
              <a:t>Kazakhstan</a:t>
            </a:r>
          </a:p>
        </p:txBody>
      </p:sp>
      <p:sp>
        <p:nvSpPr>
          <p:cNvPr id="306" name="ZoneTexte 305"/>
          <p:cNvSpPr txBox="1"/>
          <p:nvPr/>
        </p:nvSpPr>
        <p:spPr>
          <a:xfrm>
            <a:off x="10153436" y="1997211"/>
            <a:ext cx="1698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Romania     Italy</a:t>
            </a:r>
          </a:p>
          <a:p>
            <a:r>
              <a:rPr lang="en-US" sz="1400" dirty="0" smtClean="0"/>
              <a:t>Netherlands</a:t>
            </a:r>
          </a:p>
          <a:p>
            <a:r>
              <a:rPr lang="en-US" sz="1400" dirty="0" smtClean="0"/>
              <a:t>Norway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5462" y="989869"/>
            <a:ext cx="58608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/>
              <a:t>Ref: </a:t>
            </a:r>
            <a:r>
              <a:rPr lang="fr-FR" sz="1400" dirty="0" smtClean="0">
                <a:hlinkClick r:id="rId8"/>
              </a:rPr>
              <a:t>http</a:t>
            </a:r>
            <a:r>
              <a:rPr lang="fr-FR" sz="1400" dirty="0">
                <a:hlinkClick r:id="rId8"/>
              </a:rPr>
              <a:t>://</a:t>
            </a:r>
            <a:r>
              <a:rPr lang="fr-FR" sz="1400" dirty="0" smtClean="0">
                <a:hlinkClick r:id="rId8"/>
              </a:rPr>
              <a:t>www.lukoil.com/Company/BusinessOperation/GeographicReach</a:t>
            </a:r>
            <a:r>
              <a:rPr lang="fr-FR" sz="1400" dirty="0" smtClean="0"/>
              <a:t> </a:t>
            </a:r>
            <a:endParaRPr lang="fr-FR" sz="1400" dirty="0"/>
          </a:p>
        </p:txBody>
      </p:sp>
      <p:grpSp>
        <p:nvGrpSpPr>
          <p:cNvPr id="4" name="Groupe 3"/>
          <p:cNvGrpSpPr/>
          <p:nvPr/>
        </p:nvGrpSpPr>
        <p:grpSpPr>
          <a:xfrm>
            <a:off x="776398" y="1618086"/>
            <a:ext cx="6040026" cy="3007409"/>
            <a:chOff x="776398" y="1368705"/>
            <a:chExt cx="6040026" cy="3007409"/>
          </a:xfrm>
        </p:grpSpPr>
        <p:grpSp>
          <p:nvGrpSpPr>
            <p:cNvPr id="280" name="Group 4"/>
            <p:cNvGrpSpPr>
              <a:grpSpLocks noChangeAspect="1"/>
            </p:cNvGrpSpPr>
            <p:nvPr/>
          </p:nvGrpSpPr>
          <p:grpSpPr bwMode="auto">
            <a:xfrm>
              <a:off x="776398" y="1368705"/>
              <a:ext cx="6040026" cy="3007409"/>
              <a:chOff x="-237" y="72"/>
              <a:chExt cx="6230" cy="3102"/>
            </a:xfrm>
            <a:solidFill>
              <a:schemeClr val="tx1">
                <a:alpha val="15000"/>
              </a:schemeClr>
            </a:solidFill>
          </p:grpSpPr>
          <p:sp>
            <p:nvSpPr>
              <p:cNvPr id="281" name="Freeform 5"/>
              <p:cNvSpPr>
                <a:spLocks/>
              </p:cNvSpPr>
              <p:nvPr/>
            </p:nvSpPr>
            <p:spPr bwMode="auto">
              <a:xfrm>
                <a:off x="3414" y="2292"/>
                <a:ext cx="147" cy="285"/>
              </a:xfrm>
              <a:custGeom>
                <a:avLst/>
                <a:gdLst>
                  <a:gd name="T0" fmla="*/ 69 w 83"/>
                  <a:gd name="T1" fmla="*/ 0 h 161"/>
                  <a:gd name="T2" fmla="*/ 32 w 83"/>
                  <a:gd name="T3" fmla="*/ 38 h 161"/>
                  <a:gd name="T4" fmla="*/ 19 w 83"/>
                  <a:gd name="T5" fmla="*/ 89 h 161"/>
                  <a:gd name="T6" fmla="*/ 52 w 83"/>
                  <a:gd name="T7" fmla="*/ 123 h 161"/>
                  <a:gd name="T8" fmla="*/ 78 w 83"/>
                  <a:gd name="T9" fmla="*/ 36 h 161"/>
                  <a:gd name="T10" fmla="*/ 83 w 83"/>
                  <a:gd name="T11" fmla="*/ 38 h 161"/>
                  <a:gd name="T12" fmla="*/ 69 w 83"/>
                  <a:gd name="T13" fmla="*/ 0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3" h="161">
                    <a:moveTo>
                      <a:pt x="69" y="0"/>
                    </a:moveTo>
                    <a:cubicBezTo>
                      <a:pt x="68" y="18"/>
                      <a:pt x="47" y="32"/>
                      <a:pt x="32" y="38"/>
                    </a:cubicBezTo>
                    <a:cubicBezTo>
                      <a:pt x="11" y="47"/>
                      <a:pt x="30" y="72"/>
                      <a:pt x="19" y="89"/>
                    </a:cubicBezTo>
                    <a:cubicBezTo>
                      <a:pt x="0" y="101"/>
                      <a:pt x="24" y="161"/>
                      <a:pt x="52" y="123"/>
                    </a:cubicBezTo>
                    <a:cubicBezTo>
                      <a:pt x="67" y="103"/>
                      <a:pt x="78" y="61"/>
                      <a:pt x="78" y="36"/>
                    </a:cubicBezTo>
                    <a:cubicBezTo>
                      <a:pt x="79" y="37"/>
                      <a:pt x="81" y="37"/>
                      <a:pt x="83" y="38"/>
                    </a:cubicBezTo>
                    <a:cubicBezTo>
                      <a:pt x="83" y="25"/>
                      <a:pt x="81" y="7"/>
                      <a:pt x="69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82" name="Freeform 6"/>
              <p:cNvSpPr>
                <a:spLocks/>
              </p:cNvSpPr>
              <p:nvPr/>
            </p:nvSpPr>
            <p:spPr bwMode="auto">
              <a:xfrm>
                <a:off x="4070" y="1903"/>
                <a:ext cx="37" cy="78"/>
              </a:xfrm>
              <a:custGeom>
                <a:avLst/>
                <a:gdLst>
                  <a:gd name="T0" fmla="*/ 3 w 21"/>
                  <a:gd name="T1" fmla="*/ 31 h 44"/>
                  <a:gd name="T2" fmla="*/ 21 w 21"/>
                  <a:gd name="T3" fmla="*/ 23 h 44"/>
                  <a:gd name="T4" fmla="*/ 7 w 21"/>
                  <a:gd name="T5" fmla="*/ 0 h 44"/>
                  <a:gd name="T6" fmla="*/ 3 w 21"/>
                  <a:gd name="T7" fmla="*/ 31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44">
                    <a:moveTo>
                      <a:pt x="3" y="31"/>
                    </a:moveTo>
                    <a:cubicBezTo>
                      <a:pt x="7" y="44"/>
                      <a:pt x="20" y="32"/>
                      <a:pt x="21" y="23"/>
                    </a:cubicBezTo>
                    <a:cubicBezTo>
                      <a:pt x="19" y="14"/>
                      <a:pt x="13" y="6"/>
                      <a:pt x="7" y="0"/>
                    </a:cubicBezTo>
                    <a:cubicBezTo>
                      <a:pt x="5" y="9"/>
                      <a:pt x="0" y="22"/>
                      <a:pt x="3" y="3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83" name="Freeform 7"/>
              <p:cNvSpPr>
                <a:spLocks/>
              </p:cNvSpPr>
              <p:nvPr/>
            </p:nvSpPr>
            <p:spPr bwMode="auto">
              <a:xfrm>
                <a:off x="4345" y="1974"/>
                <a:ext cx="223" cy="201"/>
              </a:xfrm>
              <a:custGeom>
                <a:avLst/>
                <a:gdLst>
                  <a:gd name="T0" fmla="*/ 83 w 126"/>
                  <a:gd name="T1" fmla="*/ 58 h 113"/>
                  <a:gd name="T2" fmla="*/ 48 w 126"/>
                  <a:gd name="T3" fmla="*/ 27 h 113"/>
                  <a:gd name="T4" fmla="*/ 29 w 126"/>
                  <a:gd name="T5" fmla="*/ 8 h 113"/>
                  <a:gd name="T6" fmla="*/ 0 w 126"/>
                  <a:gd name="T7" fmla="*/ 0 h 113"/>
                  <a:gd name="T8" fmla="*/ 26 w 126"/>
                  <a:gd name="T9" fmla="*/ 32 h 113"/>
                  <a:gd name="T10" fmla="*/ 47 w 126"/>
                  <a:gd name="T11" fmla="*/ 58 h 113"/>
                  <a:gd name="T12" fmla="*/ 94 w 126"/>
                  <a:gd name="T13" fmla="*/ 113 h 113"/>
                  <a:gd name="T14" fmla="*/ 83 w 126"/>
                  <a:gd name="T15" fmla="*/ 58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6" h="113">
                    <a:moveTo>
                      <a:pt x="83" y="58"/>
                    </a:moveTo>
                    <a:cubicBezTo>
                      <a:pt x="76" y="47"/>
                      <a:pt x="63" y="39"/>
                      <a:pt x="48" y="27"/>
                    </a:cubicBezTo>
                    <a:cubicBezTo>
                      <a:pt x="43" y="22"/>
                      <a:pt x="34" y="11"/>
                      <a:pt x="29" y="8"/>
                    </a:cubicBezTo>
                    <a:cubicBezTo>
                      <a:pt x="19" y="3"/>
                      <a:pt x="10" y="4"/>
                      <a:pt x="0" y="0"/>
                    </a:cubicBezTo>
                    <a:cubicBezTo>
                      <a:pt x="2" y="10"/>
                      <a:pt x="18" y="27"/>
                      <a:pt x="26" y="32"/>
                    </a:cubicBezTo>
                    <a:cubicBezTo>
                      <a:pt x="37" y="39"/>
                      <a:pt x="38" y="52"/>
                      <a:pt x="47" y="58"/>
                    </a:cubicBezTo>
                    <a:cubicBezTo>
                      <a:pt x="55" y="69"/>
                      <a:pt x="78" y="113"/>
                      <a:pt x="94" y="113"/>
                    </a:cubicBezTo>
                    <a:cubicBezTo>
                      <a:pt x="126" y="113"/>
                      <a:pt x="88" y="65"/>
                      <a:pt x="83" y="5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87" name="Freeform 8"/>
              <p:cNvSpPr>
                <a:spLocks/>
              </p:cNvSpPr>
              <p:nvPr/>
            </p:nvSpPr>
            <p:spPr bwMode="auto">
              <a:xfrm>
                <a:off x="4582" y="1949"/>
                <a:ext cx="179" cy="210"/>
              </a:xfrm>
              <a:custGeom>
                <a:avLst/>
                <a:gdLst>
                  <a:gd name="T0" fmla="*/ 18 w 101"/>
                  <a:gd name="T1" fmla="*/ 97 h 118"/>
                  <a:gd name="T2" fmla="*/ 30 w 101"/>
                  <a:gd name="T3" fmla="*/ 102 h 118"/>
                  <a:gd name="T4" fmla="*/ 75 w 101"/>
                  <a:gd name="T5" fmla="*/ 96 h 118"/>
                  <a:gd name="T6" fmla="*/ 99 w 101"/>
                  <a:gd name="T7" fmla="*/ 57 h 118"/>
                  <a:gd name="T8" fmla="*/ 101 w 101"/>
                  <a:gd name="T9" fmla="*/ 18 h 118"/>
                  <a:gd name="T10" fmla="*/ 81 w 101"/>
                  <a:gd name="T11" fmla="*/ 0 h 118"/>
                  <a:gd name="T12" fmla="*/ 51 w 101"/>
                  <a:gd name="T13" fmla="*/ 25 h 118"/>
                  <a:gd name="T14" fmla="*/ 18 w 101"/>
                  <a:gd name="T15" fmla="*/ 55 h 118"/>
                  <a:gd name="T16" fmla="*/ 11 w 101"/>
                  <a:gd name="T17" fmla="*/ 78 h 118"/>
                  <a:gd name="T18" fmla="*/ 18 w 101"/>
                  <a:gd name="T19" fmla="*/ 97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1" h="118">
                    <a:moveTo>
                      <a:pt x="18" y="97"/>
                    </a:moveTo>
                    <a:cubicBezTo>
                      <a:pt x="27" y="100"/>
                      <a:pt x="26" y="95"/>
                      <a:pt x="30" y="102"/>
                    </a:cubicBezTo>
                    <a:cubicBezTo>
                      <a:pt x="47" y="100"/>
                      <a:pt x="68" y="118"/>
                      <a:pt x="75" y="96"/>
                    </a:cubicBezTo>
                    <a:cubicBezTo>
                      <a:pt x="79" y="84"/>
                      <a:pt x="82" y="60"/>
                      <a:pt x="99" y="57"/>
                    </a:cubicBezTo>
                    <a:cubicBezTo>
                      <a:pt x="73" y="42"/>
                      <a:pt x="89" y="28"/>
                      <a:pt x="101" y="18"/>
                    </a:cubicBezTo>
                    <a:cubicBezTo>
                      <a:pt x="93" y="14"/>
                      <a:pt x="85" y="8"/>
                      <a:pt x="81" y="0"/>
                    </a:cubicBezTo>
                    <a:cubicBezTo>
                      <a:pt x="70" y="6"/>
                      <a:pt x="61" y="18"/>
                      <a:pt x="51" y="25"/>
                    </a:cubicBezTo>
                    <a:cubicBezTo>
                      <a:pt x="39" y="34"/>
                      <a:pt x="30" y="47"/>
                      <a:pt x="18" y="55"/>
                    </a:cubicBezTo>
                    <a:cubicBezTo>
                      <a:pt x="0" y="66"/>
                      <a:pt x="2" y="59"/>
                      <a:pt x="11" y="78"/>
                    </a:cubicBezTo>
                    <a:cubicBezTo>
                      <a:pt x="14" y="84"/>
                      <a:pt x="11" y="94"/>
                      <a:pt x="18" y="9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88" name="Freeform 9"/>
              <p:cNvSpPr>
                <a:spLocks/>
              </p:cNvSpPr>
              <p:nvPr/>
            </p:nvSpPr>
            <p:spPr bwMode="auto">
              <a:xfrm>
                <a:off x="4754" y="2034"/>
                <a:ext cx="112" cy="137"/>
              </a:xfrm>
              <a:custGeom>
                <a:avLst/>
                <a:gdLst>
                  <a:gd name="T0" fmla="*/ 29 w 63"/>
                  <a:gd name="T1" fmla="*/ 17 h 77"/>
                  <a:gd name="T2" fmla="*/ 63 w 63"/>
                  <a:gd name="T3" fmla="*/ 4 h 77"/>
                  <a:gd name="T4" fmla="*/ 11 w 63"/>
                  <a:gd name="T5" fmla="*/ 20 h 77"/>
                  <a:gd name="T6" fmla="*/ 13 w 63"/>
                  <a:gd name="T7" fmla="*/ 77 h 77"/>
                  <a:gd name="T8" fmla="*/ 23 w 63"/>
                  <a:gd name="T9" fmla="*/ 48 h 77"/>
                  <a:gd name="T10" fmla="*/ 27 w 63"/>
                  <a:gd name="T11" fmla="*/ 69 h 77"/>
                  <a:gd name="T12" fmla="*/ 27 w 63"/>
                  <a:gd name="T13" fmla="*/ 39 h 77"/>
                  <a:gd name="T14" fmla="*/ 45 w 63"/>
                  <a:gd name="T15" fmla="*/ 26 h 77"/>
                  <a:gd name="T16" fmla="*/ 25 w 63"/>
                  <a:gd name="T17" fmla="*/ 31 h 77"/>
                  <a:gd name="T18" fmla="*/ 29 w 63"/>
                  <a:gd name="T19" fmla="*/ 1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77">
                    <a:moveTo>
                      <a:pt x="29" y="17"/>
                    </a:moveTo>
                    <a:cubicBezTo>
                      <a:pt x="43" y="15"/>
                      <a:pt x="59" y="23"/>
                      <a:pt x="63" y="4"/>
                    </a:cubicBezTo>
                    <a:cubicBezTo>
                      <a:pt x="45" y="21"/>
                      <a:pt x="27" y="0"/>
                      <a:pt x="11" y="20"/>
                    </a:cubicBezTo>
                    <a:cubicBezTo>
                      <a:pt x="0" y="35"/>
                      <a:pt x="0" y="66"/>
                      <a:pt x="13" y="77"/>
                    </a:cubicBezTo>
                    <a:cubicBezTo>
                      <a:pt x="21" y="67"/>
                      <a:pt x="10" y="51"/>
                      <a:pt x="23" y="48"/>
                    </a:cubicBezTo>
                    <a:cubicBezTo>
                      <a:pt x="22" y="55"/>
                      <a:pt x="24" y="63"/>
                      <a:pt x="27" y="69"/>
                    </a:cubicBezTo>
                    <a:cubicBezTo>
                      <a:pt x="46" y="67"/>
                      <a:pt x="33" y="50"/>
                      <a:pt x="27" y="39"/>
                    </a:cubicBezTo>
                    <a:cubicBezTo>
                      <a:pt x="35" y="36"/>
                      <a:pt x="42" y="33"/>
                      <a:pt x="45" y="26"/>
                    </a:cubicBezTo>
                    <a:cubicBezTo>
                      <a:pt x="40" y="27"/>
                      <a:pt x="27" y="31"/>
                      <a:pt x="25" y="31"/>
                    </a:cubicBezTo>
                    <a:cubicBezTo>
                      <a:pt x="12" y="36"/>
                      <a:pt x="12" y="19"/>
                      <a:pt x="29" y="1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0" name="Freeform 10"/>
              <p:cNvSpPr>
                <a:spLocks/>
              </p:cNvSpPr>
              <p:nvPr/>
            </p:nvSpPr>
            <p:spPr bwMode="auto">
              <a:xfrm>
                <a:off x="4524" y="2162"/>
                <a:ext cx="179" cy="62"/>
              </a:xfrm>
              <a:custGeom>
                <a:avLst/>
                <a:gdLst>
                  <a:gd name="T0" fmla="*/ 101 w 101"/>
                  <a:gd name="T1" fmla="*/ 31 h 35"/>
                  <a:gd name="T2" fmla="*/ 69 w 101"/>
                  <a:gd name="T3" fmla="*/ 20 h 35"/>
                  <a:gd name="T4" fmla="*/ 76 w 101"/>
                  <a:gd name="T5" fmla="*/ 18 h 35"/>
                  <a:gd name="T6" fmla="*/ 58 w 101"/>
                  <a:gd name="T7" fmla="*/ 14 h 35"/>
                  <a:gd name="T8" fmla="*/ 35 w 101"/>
                  <a:gd name="T9" fmla="*/ 16 h 35"/>
                  <a:gd name="T10" fmla="*/ 0 w 101"/>
                  <a:gd name="T11" fmla="*/ 15 h 35"/>
                  <a:gd name="T12" fmla="*/ 97 w 101"/>
                  <a:gd name="T13" fmla="*/ 35 h 35"/>
                  <a:gd name="T14" fmla="*/ 101 w 101"/>
                  <a:gd name="T15" fmla="*/ 3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" h="35">
                    <a:moveTo>
                      <a:pt x="101" y="31"/>
                    </a:moveTo>
                    <a:cubicBezTo>
                      <a:pt x="90" y="27"/>
                      <a:pt x="80" y="25"/>
                      <a:pt x="69" y="20"/>
                    </a:cubicBezTo>
                    <a:cubicBezTo>
                      <a:pt x="72" y="19"/>
                      <a:pt x="74" y="19"/>
                      <a:pt x="76" y="18"/>
                    </a:cubicBezTo>
                    <a:cubicBezTo>
                      <a:pt x="70" y="19"/>
                      <a:pt x="64" y="17"/>
                      <a:pt x="58" y="14"/>
                    </a:cubicBezTo>
                    <a:cubicBezTo>
                      <a:pt x="51" y="12"/>
                      <a:pt x="42" y="16"/>
                      <a:pt x="35" y="16"/>
                    </a:cubicBezTo>
                    <a:cubicBezTo>
                      <a:pt x="19" y="14"/>
                      <a:pt x="14" y="0"/>
                      <a:pt x="0" y="15"/>
                    </a:cubicBezTo>
                    <a:cubicBezTo>
                      <a:pt x="26" y="31"/>
                      <a:pt x="72" y="33"/>
                      <a:pt x="97" y="35"/>
                    </a:cubicBezTo>
                    <a:cubicBezTo>
                      <a:pt x="98" y="34"/>
                      <a:pt x="99" y="33"/>
                      <a:pt x="101" y="3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1" name="Freeform 11"/>
              <p:cNvSpPr>
                <a:spLocks/>
              </p:cNvSpPr>
              <p:nvPr/>
            </p:nvSpPr>
            <p:spPr bwMode="auto">
              <a:xfrm>
                <a:off x="4658" y="2194"/>
                <a:ext cx="11" cy="0"/>
              </a:xfrm>
              <a:custGeom>
                <a:avLst/>
                <a:gdLst>
                  <a:gd name="T0" fmla="*/ 0 w 6"/>
                  <a:gd name="T1" fmla="*/ 6 w 6"/>
                  <a:gd name="T2" fmla="*/ 0 w 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6">
                    <a:moveTo>
                      <a:pt x="0" y="0"/>
                    </a:moveTo>
                    <a:cubicBezTo>
                      <a:pt x="2" y="0"/>
                      <a:pt x="4" y="0"/>
                      <a:pt x="6" y="0"/>
                    </a:cubicBezTo>
                    <a:cubicBezTo>
                      <a:pt x="4" y="0"/>
                      <a:pt x="2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2" name="Freeform 12"/>
              <p:cNvSpPr>
                <a:spLocks/>
              </p:cNvSpPr>
              <p:nvPr/>
            </p:nvSpPr>
            <p:spPr bwMode="auto">
              <a:xfrm>
                <a:off x="4775" y="2215"/>
                <a:ext cx="54" cy="15"/>
              </a:xfrm>
              <a:custGeom>
                <a:avLst/>
                <a:gdLst>
                  <a:gd name="T0" fmla="*/ 20 w 30"/>
                  <a:gd name="T1" fmla="*/ 7 h 8"/>
                  <a:gd name="T2" fmla="*/ 30 w 30"/>
                  <a:gd name="T3" fmla="*/ 0 h 8"/>
                  <a:gd name="T4" fmla="*/ 0 w 30"/>
                  <a:gd name="T5" fmla="*/ 4 h 8"/>
                  <a:gd name="T6" fmla="*/ 20 w 30"/>
                  <a:gd name="T7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8">
                    <a:moveTo>
                      <a:pt x="20" y="7"/>
                    </a:moveTo>
                    <a:cubicBezTo>
                      <a:pt x="23" y="5"/>
                      <a:pt x="27" y="3"/>
                      <a:pt x="30" y="0"/>
                    </a:cubicBezTo>
                    <a:cubicBezTo>
                      <a:pt x="19" y="6"/>
                      <a:pt x="10" y="0"/>
                      <a:pt x="0" y="4"/>
                    </a:cubicBezTo>
                    <a:cubicBezTo>
                      <a:pt x="6" y="7"/>
                      <a:pt x="13" y="8"/>
                      <a:pt x="20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3" name="Freeform 13"/>
              <p:cNvSpPr>
                <a:spLocks/>
              </p:cNvSpPr>
              <p:nvPr/>
            </p:nvSpPr>
            <p:spPr bwMode="auto">
              <a:xfrm>
                <a:off x="4722" y="2214"/>
                <a:ext cx="37" cy="16"/>
              </a:xfrm>
              <a:custGeom>
                <a:avLst/>
                <a:gdLst>
                  <a:gd name="T0" fmla="*/ 0 w 21"/>
                  <a:gd name="T1" fmla="*/ 7 h 9"/>
                  <a:gd name="T2" fmla="*/ 21 w 21"/>
                  <a:gd name="T3" fmla="*/ 8 h 9"/>
                  <a:gd name="T4" fmla="*/ 0 w 21"/>
                  <a:gd name="T5" fmla="*/ 7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" h="9">
                    <a:moveTo>
                      <a:pt x="0" y="7"/>
                    </a:moveTo>
                    <a:cubicBezTo>
                      <a:pt x="7" y="9"/>
                      <a:pt x="13" y="8"/>
                      <a:pt x="21" y="8"/>
                    </a:cubicBezTo>
                    <a:cubicBezTo>
                      <a:pt x="17" y="0"/>
                      <a:pt x="9" y="4"/>
                      <a:pt x="0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4" name="Freeform 14"/>
              <p:cNvSpPr>
                <a:spLocks/>
              </p:cNvSpPr>
              <p:nvPr/>
            </p:nvSpPr>
            <p:spPr bwMode="auto">
              <a:xfrm>
                <a:off x="4761" y="2231"/>
                <a:ext cx="29" cy="23"/>
              </a:xfrm>
              <a:custGeom>
                <a:avLst/>
                <a:gdLst>
                  <a:gd name="T0" fmla="*/ 0 w 16"/>
                  <a:gd name="T1" fmla="*/ 4 h 13"/>
                  <a:gd name="T2" fmla="*/ 11 w 16"/>
                  <a:gd name="T3" fmla="*/ 13 h 13"/>
                  <a:gd name="T4" fmla="*/ 0 w 16"/>
                  <a:gd name="T5" fmla="*/ 4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" h="13">
                    <a:moveTo>
                      <a:pt x="0" y="4"/>
                    </a:moveTo>
                    <a:cubicBezTo>
                      <a:pt x="7" y="5"/>
                      <a:pt x="7" y="10"/>
                      <a:pt x="11" y="13"/>
                    </a:cubicBezTo>
                    <a:cubicBezTo>
                      <a:pt x="16" y="6"/>
                      <a:pt x="10" y="0"/>
                      <a:pt x="0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5" name="Freeform 15"/>
              <p:cNvSpPr>
                <a:spLocks/>
              </p:cNvSpPr>
              <p:nvPr/>
            </p:nvSpPr>
            <p:spPr bwMode="auto">
              <a:xfrm>
                <a:off x="4706" y="2217"/>
                <a:ext cx="13" cy="11"/>
              </a:xfrm>
              <a:custGeom>
                <a:avLst/>
                <a:gdLst>
                  <a:gd name="T0" fmla="*/ 4 w 7"/>
                  <a:gd name="T1" fmla="*/ 6 h 6"/>
                  <a:gd name="T2" fmla="*/ 7 w 7"/>
                  <a:gd name="T3" fmla="*/ 3 h 6"/>
                  <a:gd name="T4" fmla="*/ 1 w 7"/>
                  <a:gd name="T5" fmla="*/ 0 h 6"/>
                  <a:gd name="T6" fmla="*/ 4 w 7"/>
                  <a:gd name="T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6">
                    <a:moveTo>
                      <a:pt x="4" y="6"/>
                    </a:moveTo>
                    <a:cubicBezTo>
                      <a:pt x="5" y="5"/>
                      <a:pt x="6" y="4"/>
                      <a:pt x="7" y="3"/>
                    </a:cubicBezTo>
                    <a:cubicBezTo>
                      <a:pt x="5" y="1"/>
                      <a:pt x="2" y="1"/>
                      <a:pt x="1" y="0"/>
                    </a:cubicBezTo>
                    <a:cubicBezTo>
                      <a:pt x="2" y="2"/>
                      <a:pt x="0" y="4"/>
                      <a:pt x="4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6" name="Freeform 16"/>
              <p:cNvSpPr>
                <a:spLocks/>
              </p:cNvSpPr>
              <p:nvPr/>
            </p:nvSpPr>
            <p:spPr bwMode="auto">
              <a:xfrm>
                <a:off x="4836" y="2219"/>
                <a:ext cx="65" cy="35"/>
              </a:xfrm>
              <a:custGeom>
                <a:avLst/>
                <a:gdLst>
                  <a:gd name="T0" fmla="*/ 16 w 37"/>
                  <a:gd name="T1" fmla="*/ 10 h 20"/>
                  <a:gd name="T2" fmla="*/ 37 w 37"/>
                  <a:gd name="T3" fmla="*/ 2 h 20"/>
                  <a:gd name="T4" fmla="*/ 4 w 37"/>
                  <a:gd name="T5" fmla="*/ 20 h 20"/>
                  <a:gd name="T6" fmla="*/ 16 w 37"/>
                  <a:gd name="T7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" h="20">
                    <a:moveTo>
                      <a:pt x="16" y="10"/>
                    </a:moveTo>
                    <a:cubicBezTo>
                      <a:pt x="24" y="10"/>
                      <a:pt x="31" y="7"/>
                      <a:pt x="37" y="2"/>
                    </a:cubicBezTo>
                    <a:cubicBezTo>
                      <a:pt x="25" y="0"/>
                      <a:pt x="0" y="7"/>
                      <a:pt x="4" y="20"/>
                    </a:cubicBezTo>
                    <a:cubicBezTo>
                      <a:pt x="11" y="19"/>
                      <a:pt x="14" y="15"/>
                      <a:pt x="16" y="1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8" name="Freeform 17"/>
              <p:cNvSpPr>
                <a:spLocks/>
              </p:cNvSpPr>
              <p:nvPr/>
            </p:nvSpPr>
            <p:spPr bwMode="auto">
              <a:xfrm>
                <a:off x="5022" y="2169"/>
                <a:ext cx="9" cy="25"/>
              </a:xfrm>
              <a:custGeom>
                <a:avLst/>
                <a:gdLst>
                  <a:gd name="T0" fmla="*/ 5 w 5"/>
                  <a:gd name="T1" fmla="*/ 0 h 14"/>
                  <a:gd name="T2" fmla="*/ 2 w 5"/>
                  <a:gd name="T3" fmla="*/ 14 h 14"/>
                  <a:gd name="T4" fmla="*/ 5 w 5"/>
                  <a:gd name="T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14">
                    <a:moveTo>
                      <a:pt x="5" y="0"/>
                    </a:moveTo>
                    <a:cubicBezTo>
                      <a:pt x="3" y="5"/>
                      <a:pt x="0" y="9"/>
                      <a:pt x="2" y="14"/>
                    </a:cubicBezTo>
                    <a:cubicBezTo>
                      <a:pt x="5" y="9"/>
                      <a:pt x="5" y="4"/>
                      <a:pt x="5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9" name="Freeform 18"/>
              <p:cNvSpPr>
                <a:spLocks/>
              </p:cNvSpPr>
              <p:nvPr/>
            </p:nvSpPr>
            <p:spPr bwMode="auto">
              <a:xfrm>
                <a:off x="4882" y="2128"/>
                <a:ext cx="17" cy="13"/>
              </a:xfrm>
              <a:custGeom>
                <a:avLst/>
                <a:gdLst>
                  <a:gd name="T0" fmla="*/ 7 w 10"/>
                  <a:gd name="T1" fmla="*/ 7 h 7"/>
                  <a:gd name="T2" fmla="*/ 10 w 10"/>
                  <a:gd name="T3" fmla="*/ 2 h 7"/>
                  <a:gd name="T4" fmla="*/ 0 w 10"/>
                  <a:gd name="T5" fmla="*/ 0 h 7"/>
                  <a:gd name="T6" fmla="*/ 7 w 10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7">
                    <a:moveTo>
                      <a:pt x="7" y="7"/>
                    </a:moveTo>
                    <a:cubicBezTo>
                      <a:pt x="8" y="5"/>
                      <a:pt x="9" y="4"/>
                      <a:pt x="10" y="2"/>
                    </a:cubicBezTo>
                    <a:cubicBezTo>
                      <a:pt x="7" y="2"/>
                      <a:pt x="4" y="1"/>
                      <a:pt x="0" y="0"/>
                    </a:cubicBezTo>
                    <a:cubicBezTo>
                      <a:pt x="2" y="2"/>
                      <a:pt x="5" y="5"/>
                      <a:pt x="7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00" name="Freeform 19"/>
              <p:cNvSpPr>
                <a:spLocks/>
              </p:cNvSpPr>
              <p:nvPr/>
            </p:nvSpPr>
            <p:spPr bwMode="auto">
              <a:xfrm>
                <a:off x="4914" y="2121"/>
                <a:ext cx="51" cy="15"/>
              </a:xfrm>
              <a:custGeom>
                <a:avLst/>
                <a:gdLst>
                  <a:gd name="T0" fmla="*/ 0 w 29"/>
                  <a:gd name="T1" fmla="*/ 4 h 8"/>
                  <a:gd name="T2" fmla="*/ 29 w 29"/>
                  <a:gd name="T3" fmla="*/ 8 h 8"/>
                  <a:gd name="T4" fmla="*/ 25 w 29"/>
                  <a:gd name="T5" fmla="*/ 2 h 8"/>
                  <a:gd name="T6" fmla="*/ 0 w 29"/>
                  <a:gd name="T7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8">
                    <a:moveTo>
                      <a:pt x="0" y="4"/>
                    </a:moveTo>
                    <a:cubicBezTo>
                      <a:pt x="10" y="5"/>
                      <a:pt x="20" y="7"/>
                      <a:pt x="29" y="8"/>
                    </a:cubicBezTo>
                    <a:cubicBezTo>
                      <a:pt x="27" y="6"/>
                      <a:pt x="26" y="4"/>
                      <a:pt x="25" y="2"/>
                    </a:cubicBezTo>
                    <a:cubicBezTo>
                      <a:pt x="16" y="1"/>
                      <a:pt x="7" y="0"/>
                      <a:pt x="0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01" name="Freeform 20"/>
              <p:cNvSpPr>
                <a:spLocks/>
              </p:cNvSpPr>
              <p:nvPr/>
            </p:nvSpPr>
            <p:spPr bwMode="auto">
              <a:xfrm>
                <a:off x="4912" y="2070"/>
                <a:ext cx="7" cy="11"/>
              </a:xfrm>
              <a:custGeom>
                <a:avLst/>
                <a:gdLst>
                  <a:gd name="T0" fmla="*/ 4 w 4"/>
                  <a:gd name="T1" fmla="*/ 6 h 6"/>
                  <a:gd name="T2" fmla="*/ 1 w 4"/>
                  <a:gd name="T3" fmla="*/ 0 h 6"/>
                  <a:gd name="T4" fmla="*/ 0 w 4"/>
                  <a:gd name="T5" fmla="*/ 0 h 6"/>
                  <a:gd name="T6" fmla="*/ 4 w 4"/>
                  <a:gd name="T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6">
                    <a:moveTo>
                      <a:pt x="4" y="6"/>
                    </a:moveTo>
                    <a:cubicBezTo>
                      <a:pt x="3" y="4"/>
                      <a:pt x="2" y="2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2" y="2"/>
                      <a:pt x="3" y="4"/>
                      <a:pt x="4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02" name="Freeform 21"/>
              <p:cNvSpPr>
                <a:spLocks/>
              </p:cNvSpPr>
              <p:nvPr/>
            </p:nvSpPr>
            <p:spPr bwMode="auto">
              <a:xfrm>
                <a:off x="4907" y="2031"/>
                <a:ext cx="21" cy="39"/>
              </a:xfrm>
              <a:custGeom>
                <a:avLst/>
                <a:gdLst>
                  <a:gd name="T0" fmla="*/ 3 w 12"/>
                  <a:gd name="T1" fmla="*/ 0 h 22"/>
                  <a:gd name="T2" fmla="*/ 4 w 12"/>
                  <a:gd name="T3" fmla="*/ 22 h 22"/>
                  <a:gd name="T4" fmla="*/ 11 w 12"/>
                  <a:gd name="T5" fmla="*/ 19 h 22"/>
                  <a:gd name="T6" fmla="*/ 3 w 12"/>
                  <a:gd name="T7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22">
                    <a:moveTo>
                      <a:pt x="3" y="0"/>
                    </a:moveTo>
                    <a:cubicBezTo>
                      <a:pt x="0" y="8"/>
                      <a:pt x="1" y="15"/>
                      <a:pt x="4" y="22"/>
                    </a:cubicBezTo>
                    <a:cubicBezTo>
                      <a:pt x="5" y="21"/>
                      <a:pt x="7" y="18"/>
                      <a:pt x="11" y="19"/>
                    </a:cubicBezTo>
                    <a:cubicBezTo>
                      <a:pt x="12" y="12"/>
                      <a:pt x="11" y="6"/>
                      <a:pt x="3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09" name="Freeform 22"/>
              <p:cNvSpPr>
                <a:spLocks/>
              </p:cNvSpPr>
              <p:nvPr/>
            </p:nvSpPr>
            <p:spPr bwMode="auto">
              <a:xfrm>
                <a:off x="5275" y="2144"/>
                <a:ext cx="80" cy="41"/>
              </a:xfrm>
              <a:custGeom>
                <a:avLst/>
                <a:gdLst>
                  <a:gd name="T0" fmla="*/ 0 w 45"/>
                  <a:gd name="T1" fmla="*/ 14 h 23"/>
                  <a:gd name="T2" fmla="*/ 10 w 45"/>
                  <a:gd name="T3" fmla="*/ 21 h 23"/>
                  <a:gd name="T4" fmla="*/ 36 w 45"/>
                  <a:gd name="T5" fmla="*/ 0 h 23"/>
                  <a:gd name="T6" fmla="*/ 0 w 45"/>
                  <a:gd name="T7" fmla="*/ 14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" h="23">
                    <a:moveTo>
                      <a:pt x="0" y="14"/>
                    </a:moveTo>
                    <a:cubicBezTo>
                      <a:pt x="4" y="16"/>
                      <a:pt x="7" y="19"/>
                      <a:pt x="10" y="21"/>
                    </a:cubicBezTo>
                    <a:cubicBezTo>
                      <a:pt x="14" y="23"/>
                      <a:pt x="45" y="17"/>
                      <a:pt x="36" y="0"/>
                    </a:cubicBezTo>
                    <a:cubicBezTo>
                      <a:pt x="30" y="13"/>
                      <a:pt x="13" y="14"/>
                      <a:pt x="0" y="1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10" name="Freeform 23"/>
              <p:cNvSpPr>
                <a:spLocks/>
              </p:cNvSpPr>
              <p:nvPr/>
            </p:nvSpPr>
            <p:spPr bwMode="auto">
              <a:xfrm>
                <a:off x="4963" y="2073"/>
                <a:ext cx="355" cy="217"/>
              </a:xfrm>
              <a:custGeom>
                <a:avLst/>
                <a:gdLst>
                  <a:gd name="T0" fmla="*/ 74 w 200"/>
                  <a:gd name="T1" fmla="*/ 14 h 122"/>
                  <a:gd name="T2" fmla="*/ 47 w 200"/>
                  <a:gd name="T3" fmla="*/ 31 h 122"/>
                  <a:gd name="T4" fmla="*/ 27 w 200"/>
                  <a:gd name="T5" fmla="*/ 5 h 122"/>
                  <a:gd name="T6" fmla="*/ 0 w 200"/>
                  <a:gd name="T7" fmla="*/ 10 h 122"/>
                  <a:gd name="T8" fmla="*/ 30 w 200"/>
                  <a:gd name="T9" fmla="*/ 21 h 122"/>
                  <a:gd name="T10" fmla="*/ 13 w 200"/>
                  <a:gd name="T11" fmla="*/ 27 h 122"/>
                  <a:gd name="T12" fmla="*/ 29 w 200"/>
                  <a:gd name="T13" fmla="*/ 34 h 122"/>
                  <a:gd name="T14" fmla="*/ 71 w 200"/>
                  <a:gd name="T15" fmla="*/ 79 h 122"/>
                  <a:gd name="T16" fmla="*/ 102 w 200"/>
                  <a:gd name="T17" fmla="*/ 87 h 122"/>
                  <a:gd name="T18" fmla="*/ 123 w 200"/>
                  <a:gd name="T19" fmla="*/ 90 h 122"/>
                  <a:gd name="T20" fmla="*/ 133 w 200"/>
                  <a:gd name="T21" fmla="*/ 75 h 122"/>
                  <a:gd name="T22" fmla="*/ 200 w 200"/>
                  <a:gd name="T23" fmla="*/ 99 h 122"/>
                  <a:gd name="T24" fmla="*/ 163 w 200"/>
                  <a:gd name="T25" fmla="*/ 68 h 122"/>
                  <a:gd name="T26" fmla="*/ 100 w 200"/>
                  <a:gd name="T27" fmla="*/ 23 h 122"/>
                  <a:gd name="T28" fmla="*/ 74 w 200"/>
                  <a:gd name="T29" fmla="*/ 14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00" h="122">
                    <a:moveTo>
                      <a:pt x="74" y="14"/>
                    </a:moveTo>
                    <a:cubicBezTo>
                      <a:pt x="66" y="10"/>
                      <a:pt x="53" y="31"/>
                      <a:pt x="47" y="31"/>
                    </a:cubicBezTo>
                    <a:cubicBezTo>
                      <a:pt x="33" y="29"/>
                      <a:pt x="36" y="10"/>
                      <a:pt x="27" y="5"/>
                    </a:cubicBezTo>
                    <a:cubicBezTo>
                      <a:pt x="17" y="0"/>
                      <a:pt x="8" y="4"/>
                      <a:pt x="0" y="10"/>
                    </a:cubicBezTo>
                    <a:cubicBezTo>
                      <a:pt x="9" y="18"/>
                      <a:pt x="18" y="25"/>
                      <a:pt x="30" y="21"/>
                    </a:cubicBezTo>
                    <a:cubicBezTo>
                      <a:pt x="24" y="23"/>
                      <a:pt x="19" y="26"/>
                      <a:pt x="13" y="27"/>
                    </a:cubicBezTo>
                    <a:cubicBezTo>
                      <a:pt x="17" y="35"/>
                      <a:pt x="22" y="43"/>
                      <a:pt x="29" y="34"/>
                    </a:cubicBezTo>
                    <a:cubicBezTo>
                      <a:pt x="33" y="40"/>
                      <a:pt x="105" y="61"/>
                      <a:pt x="71" y="79"/>
                    </a:cubicBezTo>
                    <a:cubicBezTo>
                      <a:pt x="81" y="82"/>
                      <a:pt x="93" y="85"/>
                      <a:pt x="102" y="87"/>
                    </a:cubicBezTo>
                    <a:cubicBezTo>
                      <a:pt x="109" y="89"/>
                      <a:pt x="115" y="92"/>
                      <a:pt x="123" y="90"/>
                    </a:cubicBezTo>
                    <a:cubicBezTo>
                      <a:pt x="126" y="89"/>
                      <a:pt x="126" y="77"/>
                      <a:pt x="133" y="75"/>
                    </a:cubicBezTo>
                    <a:cubicBezTo>
                      <a:pt x="151" y="69"/>
                      <a:pt x="185" y="122"/>
                      <a:pt x="200" y="99"/>
                    </a:cubicBezTo>
                    <a:cubicBezTo>
                      <a:pt x="182" y="95"/>
                      <a:pt x="175" y="81"/>
                      <a:pt x="163" y="68"/>
                    </a:cubicBezTo>
                    <a:cubicBezTo>
                      <a:pt x="183" y="53"/>
                      <a:pt x="111" y="31"/>
                      <a:pt x="100" y="23"/>
                    </a:cubicBezTo>
                    <a:cubicBezTo>
                      <a:pt x="99" y="24"/>
                      <a:pt x="83" y="18"/>
                      <a:pt x="74" y="1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11" name="Freeform 24"/>
              <p:cNvSpPr>
                <a:spLocks/>
              </p:cNvSpPr>
              <p:nvPr/>
            </p:nvSpPr>
            <p:spPr bwMode="auto">
              <a:xfrm>
                <a:off x="5323" y="2116"/>
                <a:ext cx="36" cy="36"/>
              </a:xfrm>
              <a:custGeom>
                <a:avLst/>
                <a:gdLst>
                  <a:gd name="T0" fmla="*/ 0 w 20"/>
                  <a:gd name="T1" fmla="*/ 0 h 20"/>
                  <a:gd name="T2" fmla="*/ 18 w 20"/>
                  <a:gd name="T3" fmla="*/ 20 h 20"/>
                  <a:gd name="T4" fmla="*/ 0 w 20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0">
                    <a:moveTo>
                      <a:pt x="0" y="0"/>
                    </a:moveTo>
                    <a:cubicBezTo>
                      <a:pt x="8" y="5"/>
                      <a:pt x="15" y="12"/>
                      <a:pt x="18" y="20"/>
                    </a:cubicBezTo>
                    <a:cubicBezTo>
                      <a:pt x="20" y="14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13" name="Freeform 25"/>
              <p:cNvSpPr>
                <a:spLocks/>
              </p:cNvSpPr>
              <p:nvPr/>
            </p:nvSpPr>
            <p:spPr bwMode="auto">
              <a:xfrm>
                <a:off x="5380" y="2169"/>
                <a:ext cx="18" cy="23"/>
              </a:xfrm>
              <a:custGeom>
                <a:avLst/>
                <a:gdLst>
                  <a:gd name="T0" fmla="*/ 5 w 10"/>
                  <a:gd name="T1" fmla="*/ 7 h 13"/>
                  <a:gd name="T2" fmla="*/ 7 w 10"/>
                  <a:gd name="T3" fmla="*/ 13 h 13"/>
                  <a:gd name="T4" fmla="*/ 10 w 10"/>
                  <a:gd name="T5" fmla="*/ 10 h 13"/>
                  <a:gd name="T6" fmla="*/ 0 w 10"/>
                  <a:gd name="T7" fmla="*/ 0 h 13"/>
                  <a:gd name="T8" fmla="*/ 5 w 10"/>
                  <a:gd name="T9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3">
                    <a:moveTo>
                      <a:pt x="5" y="7"/>
                    </a:moveTo>
                    <a:cubicBezTo>
                      <a:pt x="6" y="9"/>
                      <a:pt x="5" y="11"/>
                      <a:pt x="7" y="13"/>
                    </a:cubicBezTo>
                    <a:cubicBezTo>
                      <a:pt x="8" y="12"/>
                      <a:pt x="9" y="11"/>
                      <a:pt x="10" y="10"/>
                    </a:cubicBezTo>
                    <a:cubicBezTo>
                      <a:pt x="7" y="6"/>
                      <a:pt x="3" y="3"/>
                      <a:pt x="0" y="0"/>
                    </a:cubicBezTo>
                    <a:cubicBezTo>
                      <a:pt x="2" y="2"/>
                      <a:pt x="3" y="5"/>
                      <a:pt x="5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14" name="Freeform 26"/>
              <p:cNvSpPr>
                <a:spLocks/>
              </p:cNvSpPr>
              <p:nvPr/>
            </p:nvSpPr>
            <p:spPr bwMode="auto">
              <a:xfrm>
                <a:off x="5508" y="2260"/>
                <a:ext cx="1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19" name="Freeform 27"/>
              <p:cNvSpPr>
                <a:spLocks/>
              </p:cNvSpPr>
              <p:nvPr/>
            </p:nvSpPr>
            <p:spPr bwMode="auto">
              <a:xfrm>
                <a:off x="5508" y="22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20" name="Freeform 28"/>
              <p:cNvSpPr>
                <a:spLocks/>
              </p:cNvSpPr>
              <p:nvPr/>
            </p:nvSpPr>
            <p:spPr bwMode="auto">
              <a:xfrm>
                <a:off x="5499" y="2251"/>
                <a:ext cx="9" cy="9"/>
              </a:xfrm>
              <a:custGeom>
                <a:avLst/>
                <a:gdLst>
                  <a:gd name="T0" fmla="*/ 5 w 5"/>
                  <a:gd name="T1" fmla="*/ 5 h 5"/>
                  <a:gd name="T2" fmla="*/ 0 w 5"/>
                  <a:gd name="T3" fmla="*/ 0 h 5"/>
                  <a:gd name="T4" fmla="*/ 5 w 5"/>
                  <a:gd name="T5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cubicBezTo>
                      <a:pt x="3" y="4"/>
                      <a:pt x="2" y="2"/>
                      <a:pt x="0" y="0"/>
                    </a:cubicBezTo>
                    <a:cubicBezTo>
                      <a:pt x="1" y="1"/>
                      <a:pt x="4" y="4"/>
                      <a:pt x="5" y="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23" name="Freeform 29"/>
              <p:cNvSpPr>
                <a:spLocks/>
              </p:cNvSpPr>
              <p:nvPr/>
            </p:nvSpPr>
            <p:spPr bwMode="auto">
              <a:xfrm>
                <a:off x="5472" y="2242"/>
                <a:ext cx="20" cy="7"/>
              </a:xfrm>
              <a:custGeom>
                <a:avLst/>
                <a:gdLst>
                  <a:gd name="T0" fmla="*/ 11 w 11"/>
                  <a:gd name="T1" fmla="*/ 4 h 4"/>
                  <a:gd name="T2" fmla="*/ 0 w 11"/>
                  <a:gd name="T3" fmla="*/ 0 h 4"/>
                  <a:gd name="T4" fmla="*/ 11 w 11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4">
                    <a:moveTo>
                      <a:pt x="11" y="4"/>
                    </a:moveTo>
                    <a:cubicBezTo>
                      <a:pt x="7" y="3"/>
                      <a:pt x="3" y="1"/>
                      <a:pt x="0" y="0"/>
                    </a:cubicBezTo>
                    <a:cubicBezTo>
                      <a:pt x="3" y="2"/>
                      <a:pt x="8" y="3"/>
                      <a:pt x="11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0" name="Freeform 30"/>
              <p:cNvSpPr>
                <a:spLocks/>
              </p:cNvSpPr>
              <p:nvPr/>
            </p:nvSpPr>
            <p:spPr bwMode="auto">
              <a:xfrm>
                <a:off x="5474" y="2217"/>
                <a:ext cx="18" cy="20"/>
              </a:xfrm>
              <a:custGeom>
                <a:avLst/>
                <a:gdLst>
                  <a:gd name="T0" fmla="*/ 0 w 10"/>
                  <a:gd name="T1" fmla="*/ 0 h 11"/>
                  <a:gd name="T2" fmla="*/ 10 w 10"/>
                  <a:gd name="T3" fmla="*/ 11 h 11"/>
                  <a:gd name="T4" fmla="*/ 0 w 10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1">
                    <a:moveTo>
                      <a:pt x="0" y="0"/>
                    </a:moveTo>
                    <a:cubicBezTo>
                      <a:pt x="3" y="6"/>
                      <a:pt x="6" y="7"/>
                      <a:pt x="10" y="11"/>
                    </a:cubicBezTo>
                    <a:cubicBezTo>
                      <a:pt x="7" y="7"/>
                      <a:pt x="5" y="3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1" name="Freeform 31"/>
              <p:cNvSpPr>
                <a:spLocks/>
              </p:cNvSpPr>
              <p:nvPr/>
            </p:nvSpPr>
            <p:spPr bwMode="auto">
              <a:xfrm>
                <a:off x="5440" y="2203"/>
                <a:ext cx="22" cy="12"/>
              </a:xfrm>
              <a:custGeom>
                <a:avLst/>
                <a:gdLst>
                  <a:gd name="T0" fmla="*/ 12 w 12"/>
                  <a:gd name="T1" fmla="*/ 7 h 7"/>
                  <a:gd name="T2" fmla="*/ 0 w 12"/>
                  <a:gd name="T3" fmla="*/ 0 h 7"/>
                  <a:gd name="T4" fmla="*/ 12 w 12"/>
                  <a:gd name="T5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7">
                    <a:moveTo>
                      <a:pt x="12" y="7"/>
                    </a:moveTo>
                    <a:cubicBezTo>
                      <a:pt x="8" y="4"/>
                      <a:pt x="4" y="2"/>
                      <a:pt x="0" y="0"/>
                    </a:cubicBezTo>
                    <a:cubicBezTo>
                      <a:pt x="1" y="1"/>
                      <a:pt x="6" y="7"/>
                      <a:pt x="12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2" name="Freeform 32"/>
              <p:cNvSpPr>
                <a:spLocks/>
              </p:cNvSpPr>
              <p:nvPr/>
            </p:nvSpPr>
            <p:spPr bwMode="auto">
              <a:xfrm>
                <a:off x="5410" y="2187"/>
                <a:ext cx="14" cy="9"/>
              </a:xfrm>
              <a:custGeom>
                <a:avLst/>
                <a:gdLst>
                  <a:gd name="T0" fmla="*/ 8 w 8"/>
                  <a:gd name="T1" fmla="*/ 5 h 5"/>
                  <a:gd name="T2" fmla="*/ 0 w 8"/>
                  <a:gd name="T3" fmla="*/ 0 h 5"/>
                  <a:gd name="T4" fmla="*/ 8 w 8"/>
                  <a:gd name="T5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5">
                    <a:moveTo>
                      <a:pt x="8" y="5"/>
                    </a:moveTo>
                    <a:cubicBezTo>
                      <a:pt x="5" y="3"/>
                      <a:pt x="3" y="2"/>
                      <a:pt x="0" y="0"/>
                    </a:cubicBezTo>
                    <a:cubicBezTo>
                      <a:pt x="1" y="1"/>
                      <a:pt x="2" y="4"/>
                      <a:pt x="8" y="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3" name="Freeform 33"/>
              <p:cNvSpPr>
                <a:spLocks/>
              </p:cNvSpPr>
              <p:nvPr/>
            </p:nvSpPr>
            <p:spPr bwMode="auto">
              <a:xfrm>
                <a:off x="5199" y="2813"/>
                <a:ext cx="76" cy="91"/>
              </a:xfrm>
              <a:custGeom>
                <a:avLst/>
                <a:gdLst>
                  <a:gd name="T0" fmla="*/ 19 w 43"/>
                  <a:gd name="T1" fmla="*/ 11 h 51"/>
                  <a:gd name="T2" fmla="*/ 0 w 43"/>
                  <a:gd name="T3" fmla="*/ 11 h 51"/>
                  <a:gd name="T4" fmla="*/ 26 w 43"/>
                  <a:gd name="T5" fmla="*/ 41 h 51"/>
                  <a:gd name="T6" fmla="*/ 19 w 43"/>
                  <a:gd name="T7" fmla="*/ 1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51">
                    <a:moveTo>
                      <a:pt x="19" y="11"/>
                    </a:moveTo>
                    <a:cubicBezTo>
                      <a:pt x="13" y="9"/>
                      <a:pt x="6" y="9"/>
                      <a:pt x="0" y="11"/>
                    </a:cubicBezTo>
                    <a:cubicBezTo>
                      <a:pt x="2" y="21"/>
                      <a:pt x="13" y="51"/>
                      <a:pt x="26" y="41"/>
                    </a:cubicBezTo>
                    <a:cubicBezTo>
                      <a:pt x="40" y="30"/>
                      <a:pt x="43" y="0"/>
                      <a:pt x="19" y="1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4" name="Freeform 34"/>
              <p:cNvSpPr>
                <a:spLocks/>
              </p:cNvSpPr>
              <p:nvPr/>
            </p:nvSpPr>
            <p:spPr bwMode="auto">
              <a:xfrm>
                <a:off x="5252" y="2810"/>
                <a:ext cx="13" cy="11"/>
              </a:xfrm>
              <a:custGeom>
                <a:avLst/>
                <a:gdLst>
                  <a:gd name="T0" fmla="*/ 6 w 7"/>
                  <a:gd name="T1" fmla="*/ 6 h 6"/>
                  <a:gd name="T2" fmla="*/ 7 w 7"/>
                  <a:gd name="T3" fmla="*/ 0 h 6"/>
                  <a:gd name="T4" fmla="*/ 6 w 7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6">
                    <a:moveTo>
                      <a:pt x="6" y="6"/>
                    </a:moveTo>
                    <a:cubicBezTo>
                      <a:pt x="7" y="4"/>
                      <a:pt x="7" y="2"/>
                      <a:pt x="7" y="0"/>
                    </a:cubicBezTo>
                    <a:cubicBezTo>
                      <a:pt x="5" y="3"/>
                      <a:pt x="0" y="0"/>
                      <a:pt x="6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5" name="Freeform 35"/>
              <p:cNvSpPr>
                <a:spLocks/>
              </p:cNvSpPr>
              <p:nvPr/>
            </p:nvSpPr>
            <p:spPr bwMode="auto">
              <a:xfrm>
                <a:off x="4944" y="2274"/>
                <a:ext cx="25" cy="9"/>
              </a:xfrm>
              <a:custGeom>
                <a:avLst/>
                <a:gdLst>
                  <a:gd name="T0" fmla="*/ 14 w 14"/>
                  <a:gd name="T1" fmla="*/ 5 h 5"/>
                  <a:gd name="T2" fmla="*/ 14 w 14"/>
                  <a:gd name="T3" fmla="*/ 0 h 5"/>
                  <a:gd name="T4" fmla="*/ 0 w 14"/>
                  <a:gd name="T5" fmla="*/ 1 h 5"/>
                  <a:gd name="T6" fmla="*/ 14 w 14"/>
                  <a:gd name="T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5">
                    <a:moveTo>
                      <a:pt x="14" y="5"/>
                    </a:moveTo>
                    <a:cubicBezTo>
                      <a:pt x="14" y="3"/>
                      <a:pt x="14" y="1"/>
                      <a:pt x="14" y="0"/>
                    </a:cubicBezTo>
                    <a:cubicBezTo>
                      <a:pt x="9" y="0"/>
                      <a:pt x="5" y="0"/>
                      <a:pt x="0" y="1"/>
                    </a:cubicBezTo>
                    <a:cubicBezTo>
                      <a:pt x="4" y="4"/>
                      <a:pt x="9" y="4"/>
                      <a:pt x="14" y="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6" name="Freeform 36"/>
              <p:cNvSpPr>
                <a:spLocks/>
              </p:cNvSpPr>
              <p:nvPr/>
            </p:nvSpPr>
            <p:spPr bwMode="auto">
              <a:xfrm>
                <a:off x="4648" y="2263"/>
                <a:ext cx="712" cy="549"/>
              </a:xfrm>
              <a:custGeom>
                <a:avLst/>
                <a:gdLst>
                  <a:gd name="T0" fmla="*/ 376 w 402"/>
                  <a:gd name="T1" fmla="*/ 131 h 309"/>
                  <a:gd name="T2" fmla="*/ 371 w 402"/>
                  <a:gd name="T3" fmla="*/ 118 h 309"/>
                  <a:gd name="T4" fmla="*/ 360 w 402"/>
                  <a:gd name="T5" fmla="*/ 114 h 309"/>
                  <a:gd name="T6" fmla="*/ 346 w 402"/>
                  <a:gd name="T7" fmla="*/ 93 h 309"/>
                  <a:gd name="T8" fmla="*/ 329 w 402"/>
                  <a:gd name="T9" fmla="*/ 78 h 309"/>
                  <a:gd name="T10" fmla="*/ 307 w 402"/>
                  <a:gd name="T11" fmla="*/ 37 h 309"/>
                  <a:gd name="T12" fmla="*/ 293 w 402"/>
                  <a:gd name="T13" fmla="*/ 0 h 309"/>
                  <a:gd name="T14" fmla="*/ 265 w 402"/>
                  <a:gd name="T15" fmla="*/ 70 h 309"/>
                  <a:gd name="T16" fmla="*/ 234 w 402"/>
                  <a:gd name="T17" fmla="*/ 19 h 309"/>
                  <a:gd name="T18" fmla="*/ 187 w 402"/>
                  <a:gd name="T19" fmla="*/ 5 h 309"/>
                  <a:gd name="T20" fmla="*/ 193 w 402"/>
                  <a:gd name="T21" fmla="*/ 13 h 309"/>
                  <a:gd name="T22" fmla="*/ 161 w 402"/>
                  <a:gd name="T23" fmla="*/ 44 h 309"/>
                  <a:gd name="T24" fmla="*/ 148 w 402"/>
                  <a:gd name="T25" fmla="*/ 45 h 309"/>
                  <a:gd name="T26" fmla="*/ 112 w 402"/>
                  <a:gd name="T27" fmla="*/ 59 h 309"/>
                  <a:gd name="T28" fmla="*/ 105 w 402"/>
                  <a:gd name="T29" fmla="*/ 56 h 309"/>
                  <a:gd name="T30" fmla="*/ 101 w 402"/>
                  <a:gd name="T31" fmla="*/ 66 h 309"/>
                  <a:gd name="T32" fmla="*/ 96 w 402"/>
                  <a:gd name="T33" fmla="*/ 59 h 309"/>
                  <a:gd name="T34" fmla="*/ 50 w 402"/>
                  <a:gd name="T35" fmla="*/ 97 h 309"/>
                  <a:gd name="T36" fmla="*/ 9 w 402"/>
                  <a:gd name="T37" fmla="*/ 114 h 309"/>
                  <a:gd name="T38" fmla="*/ 9 w 402"/>
                  <a:gd name="T39" fmla="*/ 160 h 309"/>
                  <a:gd name="T40" fmla="*/ 6 w 402"/>
                  <a:gd name="T41" fmla="*/ 156 h 309"/>
                  <a:gd name="T42" fmla="*/ 27 w 402"/>
                  <a:gd name="T43" fmla="*/ 223 h 309"/>
                  <a:gd name="T44" fmla="*/ 38 w 402"/>
                  <a:gd name="T45" fmla="*/ 254 h 309"/>
                  <a:gd name="T46" fmla="*/ 75 w 402"/>
                  <a:gd name="T47" fmla="*/ 244 h 309"/>
                  <a:gd name="T48" fmla="*/ 158 w 402"/>
                  <a:gd name="T49" fmla="*/ 218 h 309"/>
                  <a:gd name="T50" fmla="*/ 222 w 402"/>
                  <a:gd name="T51" fmla="*/ 253 h 309"/>
                  <a:gd name="T52" fmla="*/ 244 w 402"/>
                  <a:gd name="T53" fmla="*/ 230 h 309"/>
                  <a:gd name="T54" fmla="*/ 234 w 402"/>
                  <a:gd name="T55" fmla="*/ 254 h 309"/>
                  <a:gd name="T56" fmla="*/ 238 w 402"/>
                  <a:gd name="T57" fmla="*/ 257 h 309"/>
                  <a:gd name="T58" fmla="*/ 247 w 402"/>
                  <a:gd name="T59" fmla="*/ 246 h 309"/>
                  <a:gd name="T60" fmla="*/ 249 w 402"/>
                  <a:gd name="T61" fmla="*/ 260 h 309"/>
                  <a:gd name="T62" fmla="*/ 260 w 402"/>
                  <a:gd name="T63" fmla="*/ 259 h 309"/>
                  <a:gd name="T64" fmla="*/ 310 w 402"/>
                  <a:gd name="T65" fmla="*/ 292 h 309"/>
                  <a:gd name="T66" fmla="*/ 329 w 402"/>
                  <a:gd name="T67" fmla="*/ 299 h 309"/>
                  <a:gd name="T68" fmla="*/ 339 w 402"/>
                  <a:gd name="T69" fmla="*/ 290 h 309"/>
                  <a:gd name="T70" fmla="*/ 366 w 402"/>
                  <a:gd name="T71" fmla="*/ 275 h 309"/>
                  <a:gd name="T72" fmla="*/ 394 w 402"/>
                  <a:gd name="T73" fmla="*/ 213 h 309"/>
                  <a:gd name="T74" fmla="*/ 390 w 402"/>
                  <a:gd name="T75" fmla="*/ 146 h 309"/>
                  <a:gd name="T76" fmla="*/ 376 w 402"/>
                  <a:gd name="T77" fmla="*/ 131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02" h="309">
                    <a:moveTo>
                      <a:pt x="376" y="131"/>
                    </a:moveTo>
                    <a:cubicBezTo>
                      <a:pt x="372" y="127"/>
                      <a:pt x="374" y="122"/>
                      <a:pt x="371" y="118"/>
                    </a:cubicBezTo>
                    <a:cubicBezTo>
                      <a:pt x="369" y="115"/>
                      <a:pt x="362" y="117"/>
                      <a:pt x="360" y="114"/>
                    </a:cubicBezTo>
                    <a:cubicBezTo>
                      <a:pt x="354" y="107"/>
                      <a:pt x="352" y="100"/>
                      <a:pt x="346" y="93"/>
                    </a:cubicBezTo>
                    <a:cubicBezTo>
                      <a:pt x="340" y="87"/>
                      <a:pt x="332" y="87"/>
                      <a:pt x="329" y="78"/>
                    </a:cubicBezTo>
                    <a:cubicBezTo>
                      <a:pt x="324" y="64"/>
                      <a:pt x="322" y="42"/>
                      <a:pt x="307" y="37"/>
                    </a:cubicBezTo>
                    <a:cubicBezTo>
                      <a:pt x="300" y="34"/>
                      <a:pt x="295" y="8"/>
                      <a:pt x="293" y="0"/>
                    </a:cubicBezTo>
                    <a:cubicBezTo>
                      <a:pt x="282" y="7"/>
                      <a:pt x="284" y="81"/>
                      <a:pt x="265" y="70"/>
                    </a:cubicBezTo>
                    <a:cubicBezTo>
                      <a:pt x="247" y="59"/>
                      <a:pt x="202" y="42"/>
                      <a:pt x="234" y="19"/>
                    </a:cubicBezTo>
                    <a:cubicBezTo>
                      <a:pt x="229" y="12"/>
                      <a:pt x="199" y="10"/>
                      <a:pt x="187" y="5"/>
                    </a:cubicBezTo>
                    <a:cubicBezTo>
                      <a:pt x="189" y="8"/>
                      <a:pt x="191" y="11"/>
                      <a:pt x="193" y="13"/>
                    </a:cubicBezTo>
                    <a:cubicBezTo>
                      <a:pt x="174" y="18"/>
                      <a:pt x="163" y="22"/>
                      <a:pt x="161" y="44"/>
                    </a:cubicBezTo>
                    <a:cubicBezTo>
                      <a:pt x="159" y="44"/>
                      <a:pt x="150" y="45"/>
                      <a:pt x="148" y="45"/>
                    </a:cubicBezTo>
                    <a:cubicBezTo>
                      <a:pt x="144" y="17"/>
                      <a:pt x="116" y="44"/>
                      <a:pt x="112" y="59"/>
                    </a:cubicBezTo>
                    <a:cubicBezTo>
                      <a:pt x="110" y="58"/>
                      <a:pt x="107" y="57"/>
                      <a:pt x="105" y="56"/>
                    </a:cubicBezTo>
                    <a:cubicBezTo>
                      <a:pt x="104" y="59"/>
                      <a:pt x="102" y="63"/>
                      <a:pt x="101" y="66"/>
                    </a:cubicBezTo>
                    <a:cubicBezTo>
                      <a:pt x="99" y="64"/>
                      <a:pt x="98" y="62"/>
                      <a:pt x="96" y="59"/>
                    </a:cubicBezTo>
                    <a:cubicBezTo>
                      <a:pt x="86" y="85"/>
                      <a:pt x="77" y="89"/>
                      <a:pt x="50" y="97"/>
                    </a:cubicBezTo>
                    <a:cubicBezTo>
                      <a:pt x="39" y="100"/>
                      <a:pt x="14" y="116"/>
                      <a:pt x="9" y="114"/>
                    </a:cubicBezTo>
                    <a:cubicBezTo>
                      <a:pt x="0" y="128"/>
                      <a:pt x="7" y="145"/>
                      <a:pt x="9" y="160"/>
                    </a:cubicBezTo>
                    <a:cubicBezTo>
                      <a:pt x="8" y="159"/>
                      <a:pt x="7" y="157"/>
                      <a:pt x="6" y="156"/>
                    </a:cubicBezTo>
                    <a:cubicBezTo>
                      <a:pt x="3" y="175"/>
                      <a:pt x="24" y="203"/>
                      <a:pt x="27" y="223"/>
                    </a:cubicBezTo>
                    <a:cubicBezTo>
                      <a:pt x="30" y="239"/>
                      <a:pt x="11" y="249"/>
                      <a:pt x="38" y="254"/>
                    </a:cubicBezTo>
                    <a:cubicBezTo>
                      <a:pt x="52" y="256"/>
                      <a:pt x="62" y="248"/>
                      <a:pt x="75" y="244"/>
                    </a:cubicBezTo>
                    <a:cubicBezTo>
                      <a:pt x="103" y="237"/>
                      <a:pt x="129" y="232"/>
                      <a:pt x="158" y="218"/>
                    </a:cubicBezTo>
                    <a:cubicBezTo>
                      <a:pt x="189" y="203"/>
                      <a:pt x="209" y="232"/>
                      <a:pt x="222" y="253"/>
                    </a:cubicBezTo>
                    <a:cubicBezTo>
                      <a:pt x="233" y="248"/>
                      <a:pt x="237" y="238"/>
                      <a:pt x="244" y="230"/>
                    </a:cubicBezTo>
                    <a:cubicBezTo>
                      <a:pt x="245" y="239"/>
                      <a:pt x="242" y="248"/>
                      <a:pt x="234" y="254"/>
                    </a:cubicBezTo>
                    <a:cubicBezTo>
                      <a:pt x="235" y="255"/>
                      <a:pt x="237" y="256"/>
                      <a:pt x="238" y="257"/>
                    </a:cubicBezTo>
                    <a:cubicBezTo>
                      <a:pt x="241" y="252"/>
                      <a:pt x="246" y="252"/>
                      <a:pt x="247" y="246"/>
                    </a:cubicBezTo>
                    <a:cubicBezTo>
                      <a:pt x="247" y="251"/>
                      <a:pt x="250" y="254"/>
                      <a:pt x="249" y="260"/>
                    </a:cubicBezTo>
                    <a:cubicBezTo>
                      <a:pt x="252" y="259"/>
                      <a:pt x="256" y="261"/>
                      <a:pt x="260" y="259"/>
                    </a:cubicBezTo>
                    <a:cubicBezTo>
                      <a:pt x="268" y="280"/>
                      <a:pt x="282" y="309"/>
                      <a:pt x="310" y="292"/>
                    </a:cubicBezTo>
                    <a:cubicBezTo>
                      <a:pt x="315" y="289"/>
                      <a:pt x="323" y="296"/>
                      <a:pt x="329" y="299"/>
                    </a:cubicBezTo>
                    <a:cubicBezTo>
                      <a:pt x="333" y="301"/>
                      <a:pt x="334" y="293"/>
                      <a:pt x="339" y="290"/>
                    </a:cubicBezTo>
                    <a:cubicBezTo>
                      <a:pt x="349" y="285"/>
                      <a:pt x="360" y="284"/>
                      <a:pt x="366" y="275"/>
                    </a:cubicBezTo>
                    <a:cubicBezTo>
                      <a:pt x="368" y="251"/>
                      <a:pt x="386" y="234"/>
                      <a:pt x="394" y="213"/>
                    </a:cubicBezTo>
                    <a:cubicBezTo>
                      <a:pt x="401" y="194"/>
                      <a:pt x="402" y="164"/>
                      <a:pt x="390" y="146"/>
                    </a:cubicBezTo>
                    <a:cubicBezTo>
                      <a:pt x="388" y="142"/>
                      <a:pt x="381" y="136"/>
                      <a:pt x="376" y="13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7" name="Freeform 37"/>
              <p:cNvSpPr>
                <a:spLocks/>
              </p:cNvSpPr>
              <p:nvPr/>
            </p:nvSpPr>
            <p:spPr bwMode="auto">
              <a:xfrm>
                <a:off x="5596" y="2961"/>
                <a:ext cx="13" cy="10"/>
              </a:xfrm>
              <a:custGeom>
                <a:avLst/>
                <a:gdLst>
                  <a:gd name="T0" fmla="*/ 0 w 7"/>
                  <a:gd name="T1" fmla="*/ 6 h 6"/>
                  <a:gd name="T2" fmla="*/ 7 w 7"/>
                  <a:gd name="T3" fmla="*/ 0 h 6"/>
                  <a:gd name="T4" fmla="*/ 0 w 7"/>
                  <a:gd name="T5" fmla="*/ 0 h 6"/>
                  <a:gd name="T6" fmla="*/ 0 w 7"/>
                  <a:gd name="T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6">
                    <a:moveTo>
                      <a:pt x="0" y="6"/>
                    </a:moveTo>
                    <a:cubicBezTo>
                      <a:pt x="2" y="4"/>
                      <a:pt x="4" y="2"/>
                      <a:pt x="7" y="0"/>
                    </a:cubicBezTo>
                    <a:cubicBezTo>
                      <a:pt x="4" y="0"/>
                      <a:pt x="2" y="0"/>
                      <a:pt x="0" y="0"/>
                    </a:cubicBezTo>
                    <a:cubicBezTo>
                      <a:pt x="0" y="2"/>
                      <a:pt x="0" y="4"/>
                      <a:pt x="0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8" name="Freeform 38"/>
              <p:cNvSpPr>
                <a:spLocks/>
              </p:cNvSpPr>
              <p:nvPr/>
            </p:nvSpPr>
            <p:spPr bwMode="auto">
              <a:xfrm>
                <a:off x="5563" y="2828"/>
                <a:ext cx="172" cy="136"/>
              </a:xfrm>
              <a:custGeom>
                <a:avLst/>
                <a:gdLst>
                  <a:gd name="T0" fmla="*/ 75 w 97"/>
                  <a:gd name="T1" fmla="*/ 8 h 77"/>
                  <a:gd name="T2" fmla="*/ 70 w 97"/>
                  <a:gd name="T3" fmla="*/ 0 h 77"/>
                  <a:gd name="T4" fmla="*/ 55 w 97"/>
                  <a:gd name="T5" fmla="*/ 20 h 77"/>
                  <a:gd name="T6" fmla="*/ 16 w 97"/>
                  <a:gd name="T7" fmla="*/ 53 h 77"/>
                  <a:gd name="T8" fmla="*/ 42 w 97"/>
                  <a:gd name="T9" fmla="*/ 71 h 77"/>
                  <a:gd name="T10" fmla="*/ 55 w 97"/>
                  <a:gd name="T11" fmla="*/ 50 h 77"/>
                  <a:gd name="T12" fmla="*/ 71 w 97"/>
                  <a:gd name="T13" fmla="*/ 34 h 77"/>
                  <a:gd name="T14" fmla="*/ 75 w 97"/>
                  <a:gd name="T15" fmla="*/ 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7" h="77">
                    <a:moveTo>
                      <a:pt x="75" y="8"/>
                    </a:moveTo>
                    <a:cubicBezTo>
                      <a:pt x="74" y="5"/>
                      <a:pt x="72" y="3"/>
                      <a:pt x="70" y="0"/>
                    </a:cubicBezTo>
                    <a:cubicBezTo>
                      <a:pt x="64" y="6"/>
                      <a:pt x="60" y="14"/>
                      <a:pt x="55" y="20"/>
                    </a:cubicBezTo>
                    <a:cubicBezTo>
                      <a:pt x="45" y="35"/>
                      <a:pt x="28" y="41"/>
                      <a:pt x="16" y="53"/>
                    </a:cubicBezTo>
                    <a:cubicBezTo>
                      <a:pt x="0" y="68"/>
                      <a:pt x="31" y="77"/>
                      <a:pt x="42" y="71"/>
                    </a:cubicBezTo>
                    <a:cubicBezTo>
                      <a:pt x="50" y="66"/>
                      <a:pt x="49" y="56"/>
                      <a:pt x="55" y="50"/>
                    </a:cubicBezTo>
                    <a:cubicBezTo>
                      <a:pt x="60" y="45"/>
                      <a:pt x="71" y="38"/>
                      <a:pt x="71" y="34"/>
                    </a:cubicBezTo>
                    <a:cubicBezTo>
                      <a:pt x="71" y="28"/>
                      <a:pt x="97" y="0"/>
                      <a:pt x="75" y="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0" name="Freeform 39"/>
              <p:cNvSpPr>
                <a:spLocks/>
              </p:cNvSpPr>
              <p:nvPr/>
            </p:nvSpPr>
            <p:spPr bwMode="auto">
              <a:xfrm>
                <a:off x="5688" y="2702"/>
                <a:ext cx="109" cy="149"/>
              </a:xfrm>
              <a:custGeom>
                <a:avLst/>
                <a:gdLst>
                  <a:gd name="T0" fmla="*/ 29 w 61"/>
                  <a:gd name="T1" fmla="*/ 25 h 84"/>
                  <a:gd name="T2" fmla="*/ 0 w 61"/>
                  <a:gd name="T3" fmla="*/ 0 h 84"/>
                  <a:gd name="T4" fmla="*/ 18 w 61"/>
                  <a:gd name="T5" fmla="*/ 31 h 84"/>
                  <a:gd name="T6" fmla="*/ 10 w 61"/>
                  <a:gd name="T7" fmla="*/ 56 h 84"/>
                  <a:gd name="T8" fmla="*/ 28 w 61"/>
                  <a:gd name="T9" fmla="*/ 79 h 84"/>
                  <a:gd name="T10" fmla="*/ 44 w 61"/>
                  <a:gd name="T11" fmla="*/ 56 h 84"/>
                  <a:gd name="T12" fmla="*/ 55 w 61"/>
                  <a:gd name="T13" fmla="*/ 37 h 84"/>
                  <a:gd name="T14" fmla="*/ 29 w 61"/>
                  <a:gd name="T15" fmla="*/ 2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1" h="84">
                    <a:moveTo>
                      <a:pt x="29" y="25"/>
                    </a:moveTo>
                    <a:cubicBezTo>
                      <a:pt x="20" y="32"/>
                      <a:pt x="11" y="7"/>
                      <a:pt x="0" y="0"/>
                    </a:cubicBezTo>
                    <a:cubicBezTo>
                      <a:pt x="3" y="14"/>
                      <a:pt x="15" y="18"/>
                      <a:pt x="18" y="31"/>
                    </a:cubicBezTo>
                    <a:cubicBezTo>
                      <a:pt x="20" y="35"/>
                      <a:pt x="18" y="49"/>
                      <a:pt x="10" y="56"/>
                    </a:cubicBezTo>
                    <a:cubicBezTo>
                      <a:pt x="23" y="62"/>
                      <a:pt x="18" y="84"/>
                      <a:pt x="28" y="79"/>
                    </a:cubicBezTo>
                    <a:cubicBezTo>
                      <a:pt x="37" y="74"/>
                      <a:pt x="38" y="60"/>
                      <a:pt x="44" y="56"/>
                    </a:cubicBezTo>
                    <a:cubicBezTo>
                      <a:pt x="46" y="55"/>
                      <a:pt x="61" y="41"/>
                      <a:pt x="55" y="37"/>
                    </a:cubicBezTo>
                    <a:cubicBezTo>
                      <a:pt x="47" y="31"/>
                      <a:pt x="30" y="47"/>
                      <a:pt x="29" y="2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1" name="Freeform 40"/>
              <p:cNvSpPr>
                <a:spLocks/>
              </p:cNvSpPr>
              <p:nvPr/>
            </p:nvSpPr>
            <p:spPr bwMode="auto">
              <a:xfrm>
                <a:off x="5765" y="2380"/>
                <a:ext cx="26" cy="16"/>
              </a:xfrm>
              <a:custGeom>
                <a:avLst/>
                <a:gdLst>
                  <a:gd name="T0" fmla="*/ 7 w 15"/>
                  <a:gd name="T1" fmla="*/ 0 h 9"/>
                  <a:gd name="T2" fmla="*/ 0 w 15"/>
                  <a:gd name="T3" fmla="*/ 6 h 9"/>
                  <a:gd name="T4" fmla="*/ 7 w 15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9">
                    <a:moveTo>
                      <a:pt x="7" y="0"/>
                    </a:moveTo>
                    <a:cubicBezTo>
                      <a:pt x="5" y="2"/>
                      <a:pt x="2" y="4"/>
                      <a:pt x="0" y="6"/>
                    </a:cubicBezTo>
                    <a:cubicBezTo>
                      <a:pt x="9" y="9"/>
                      <a:pt x="15" y="8"/>
                      <a:pt x="7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2" name="Freeform 41"/>
              <p:cNvSpPr>
                <a:spLocks/>
              </p:cNvSpPr>
              <p:nvPr/>
            </p:nvSpPr>
            <p:spPr bwMode="auto">
              <a:xfrm>
                <a:off x="5788" y="2363"/>
                <a:ext cx="19" cy="12"/>
              </a:xfrm>
              <a:custGeom>
                <a:avLst/>
                <a:gdLst>
                  <a:gd name="T0" fmla="*/ 2 w 11"/>
                  <a:gd name="T1" fmla="*/ 7 h 7"/>
                  <a:gd name="T2" fmla="*/ 11 w 11"/>
                  <a:gd name="T3" fmla="*/ 0 h 7"/>
                  <a:gd name="T4" fmla="*/ 0 w 11"/>
                  <a:gd name="T5" fmla="*/ 4 h 7"/>
                  <a:gd name="T6" fmla="*/ 2 w 11"/>
                  <a:gd name="T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7">
                    <a:moveTo>
                      <a:pt x="2" y="7"/>
                    </a:moveTo>
                    <a:cubicBezTo>
                      <a:pt x="8" y="6"/>
                      <a:pt x="9" y="1"/>
                      <a:pt x="11" y="0"/>
                    </a:cubicBezTo>
                    <a:cubicBezTo>
                      <a:pt x="7" y="1"/>
                      <a:pt x="4" y="3"/>
                      <a:pt x="0" y="4"/>
                    </a:cubicBezTo>
                    <a:cubicBezTo>
                      <a:pt x="1" y="5"/>
                      <a:pt x="2" y="6"/>
                      <a:pt x="2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3" name="Freeform 42"/>
              <p:cNvSpPr>
                <a:spLocks/>
              </p:cNvSpPr>
              <p:nvPr/>
            </p:nvSpPr>
            <p:spPr bwMode="auto">
              <a:xfrm>
                <a:off x="4880" y="196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5" name="Freeform 43"/>
              <p:cNvSpPr>
                <a:spLocks/>
              </p:cNvSpPr>
              <p:nvPr/>
            </p:nvSpPr>
            <p:spPr bwMode="auto">
              <a:xfrm>
                <a:off x="4798" y="1901"/>
                <a:ext cx="94" cy="75"/>
              </a:xfrm>
              <a:custGeom>
                <a:avLst/>
                <a:gdLst>
                  <a:gd name="T0" fmla="*/ 38 w 53"/>
                  <a:gd name="T1" fmla="*/ 0 h 42"/>
                  <a:gd name="T2" fmla="*/ 8 w 53"/>
                  <a:gd name="T3" fmla="*/ 35 h 42"/>
                  <a:gd name="T4" fmla="*/ 14 w 53"/>
                  <a:gd name="T5" fmla="*/ 22 h 42"/>
                  <a:gd name="T6" fmla="*/ 38 w 53"/>
                  <a:gd name="T7" fmla="*/ 42 h 42"/>
                  <a:gd name="T8" fmla="*/ 43 w 53"/>
                  <a:gd name="T9" fmla="*/ 30 h 42"/>
                  <a:gd name="T10" fmla="*/ 46 w 53"/>
                  <a:gd name="T11" fmla="*/ 36 h 42"/>
                  <a:gd name="T12" fmla="*/ 38 w 53"/>
                  <a:gd name="T1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" h="42">
                    <a:moveTo>
                      <a:pt x="38" y="0"/>
                    </a:moveTo>
                    <a:cubicBezTo>
                      <a:pt x="34" y="24"/>
                      <a:pt x="0" y="4"/>
                      <a:pt x="8" y="35"/>
                    </a:cubicBezTo>
                    <a:cubicBezTo>
                      <a:pt x="9" y="31"/>
                      <a:pt x="12" y="27"/>
                      <a:pt x="14" y="22"/>
                    </a:cubicBezTo>
                    <a:cubicBezTo>
                      <a:pt x="31" y="22"/>
                      <a:pt x="20" y="36"/>
                      <a:pt x="38" y="42"/>
                    </a:cubicBezTo>
                    <a:cubicBezTo>
                      <a:pt x="38" y="35"/>
                      <a:pt x="38" y="29"/>
                      <a:pt x="43" y="30"/>
                    </a:cubicBezTo>
                    <a:cubicBezTo>
                      <a:pt x="41" y="25"/>
                      <a:pt x="46" y="35"/>
                      <a:pt x="46" y="36"/>
                    </a:cubicBezTo>
                    <a:cubicBezTo>
                      <a:pt x="53" y="25"/>
                      <a:pt x="48" y="7"/>
                      <a:pt x="38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6" name="Freeform 44"/>
              <p:cNvSpPr>
                <a:spLocks/>
              </p:cNvSpPr>
              <p:nvPr/>
            </p:nvSpPr>
            <p:spPr bwMode="auto">
              <a:xfrm>
                <a:off x="4736" y="1882"/>
                <a:ext cx="36" cy="41"/>
              </a:xfrm>
              <a:custGeom>
                <a:avLst/>
                <a:gdLst>
                  <a:gd name="T0" fmla="*/ 1 w 20"/>
                  <a:gd name="T1" fmla="*/ 23 h 23"/>
                  <a:gd name="T2" fmla="*/ 18 w 20"/>
                  <a:gd name="T3" fmla="*/ 0 h 23"/>
                  <a:gd name="T4" fmla="*/ 1 w 20"/>
                  <a:gd name="T5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23">
                    <a:moveTo>
                      <a:pt x="1" y="23"/>
                    </a:moveTo>
                    <a:cubicBezTo>
                      <a:pt x="10" y="16"/>
                      <a:pt x="20" y="8"/>
                      <a:pt x="18" y="0"/>
                    </a:cubicBezTo>
                    <a:cubicBezTo>
                      <a:pt x="14" y="9"/>
                      <a:pt x="0" y="17"/>
                      <a:pt x="1" y="2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7" name="Freeform 45"/>
              <p:cNvSpPr>
                <a:spLocks/>
              </p:cNvSpPr>
              <p:nvPr/>
            </p:nvSpPr>
            <p:spPr bwMode="auto">
              <a:xfrm>
                <a:off x="4763" y="1749"/>
                <a:ext cx="74" cy="106"/>
              </a:xfrm>
              <a:custGeom>
                <a:avLst/>
                <a:gdLst>
                  <a:gd name="T0" fmla="*/ 13 w 42"/>
                  <a:gd name="T1" fmla="*/ 38 h 60"/>
                  <a:gd name="T2" fmla="*/ 29 w 42"/>
                  <a:gd name="T3" fmla="*/ 54 h 60"/>
                  <a:gd name="T4" fmla="*/ 29 w 42"/>
                  <a:gd name="T5" fmla="*/ 48 h 60"/>
                  <a:gd name="T6" fmla="*/ 42 w 42"/>
                  <a:gd name="T7" fmla="*/ 60 h 60"/>
                  <a:gd name="T8" fmla="*/ 37 w 42"/>
                  <a:gd name="T9" fmla="*/ 52 h 60"/>
                  <a:gd name="T10" fmla="*/ 39 w 42"/>
                  <a:gd name="T11" fmla="*/ 48 h 60"/>
                  <a:gd name="T12" fmla="*/ 24 w 42"/>
                  <a:gd name="T13" fmla="*/ 47 h 60"/>
                  <a:gd name="T14" fmla="*/ 17 w 42"/>
                  <a:gd name="T15" fmla="*/ 2 h 60"/>
                  <a:gd name="T16" fmla="*/ 8 w 42"/>
                  <a:gd name="T17" fmla="*/ 0 h 60"/>
                  <a:gd name="T18" fmla="*/ 4 w 42"/>
                  <a:gd name="T19" fmla="*/ 24 h 60"/>
                  <a:gd name="T20" fmla="*/ 13 w 42"/>
                  <a:gd name="T21" fmla="*/ 38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2" h="60">
                    <a:moveTo>
                      <a:pt x="13" y="38"/>
                    </a:moveTo>
                    <a:cubicBezTo>
                      <a:pt x="10" y="49"/>
                      <a:pt x="20" y="48"/>
                      <a:pt x="29" y="54"/>
                    </a:cubicBezTo>
                    <a:cubicBezTo>
                      <a:pt x="29" y="52"/>
                      <a:pt x="29" y="50"/>
                      <a:pt x="29" y="48"/>
                    </a:cubicBezTo>
                    <a:cubicBezTo>
                      <a:pt x="33" y="53"/>
                      <a:pt x="38" y="55"/>
                      <a:pt x="42" y="60"/>
                    </a:cubicBezTo>
                    <a:cubicBezTo>
                      <a:pt x="41" y="53"/>
                      <a:pt x="41" y="56"/>
                      <a:pt x="37" y="52"/>
                    </a:cubicBezTo>
                    <a:cubicBezTo>
                      <a:pt x="38" y="51"/>
                      <a:pt x="38" y="50"/>
                      <a:pt x="39" y="48"/>
                    </a:cubicBezTo>
                    <a:cubicBezTo>
                      <a:pt x="33" y="46"/>
                      <a:pt x="28" y="45"/>
                      <a:pt x="24" y="47"/>
                    </a:cubicBezTo>
                    <a:cubicBezTo>
                      <a:pt x="10" y="35"/>
                      <a:pt x="26" y="18"/>
                      <a:pt x="17" y="2"/>
                    </a:cubicBezTo>
                    <a:cubicBezTo>
                      <a:pt x="16" y="2"/>
                      <a:pt x="10" y="0"/>
                      <a:pt x="8" y="0"/>
                    </a:cubicBezTo>
                    <a:cubicBezTo>
                      <a:pt x="4" y="8"/>
                      <a:pt x="5" y="15"/>
                      <a:pt x="4" y="24"/>
                    </a:cubicBezTo>
                    <a:cubicBezTo>
                      <a:pt x="0" y="34"/>
                      <a:pt x="4" y="40"/>
                      <a:pt x="13" y="3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8" name="Freeform 46"/>
              <p:cNvSpPr>
                <a:spLocks/>
              </p:cNvSpPr>
              <p:nvPr/>
            </p:nvSpPr>
            <p:spPr bwMode="auto">
              <a:xfrm>
                <a:off x="4843" y="1853"/>
                <a:ext cx="25" cy="45"/>
              </a:xfrm>
              <a:custGeom>
                <a:avLst/>
                <a:gdLst>
                  <a:gd name="T0" fmla="*/ 0 w 14"/>
                  <a:gd name="T1" fmla="*/ 3 h 25"/>
                  <a:gd name="T2" fmla="*/ 7 w 14"/>
                  <a:gd name="T3" fmla="*/ 11 h 25"/>
                  <a:gd name="T4" fmla="*/ 1 w 14"/>
                  <a:gd name="T5" fmla="*/ 13 h 25"/>
                  <a:gd name="T6" fmla="*/ 7 w 14"/>
                  <a:gd name="T7" fmla="*/ 25 h 25"/>
                  <a:gd name="T8" fmla="*/ 10 w 14"/>
                  <a:gd name="T9" fmla="*/ 25 h 25"/>
                  <a:gd name="T10" fmla="*/ 12 w 14"/>
                  <a:gd name="T11" fmla="*/ 17 h 25"/>
                  <a:gd name="T12" fmla="*/ 0 w 14"/>
                  <a:gd name="T13" fmla="*/ 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" h="25">
                    <a:moveTo>
                      <a:pt x="0" y="3"/>
                    </a:moveTo>
                    <a:cubicBezTo>
                      <a:pt x="2" y="6"/>
                      <a:pt x="4" y="9"/>
                      <a:pt x="7" y="11"/>
                    </a:cubicBezTo>
                    <a:cubicBezTo>
                      <a:pt x="6" y="12"/>
                      <a:pt x="2" y="13"/>
                      <a:pt x="1" y="13"/>
                    </a:cubicBezTo>
                    <a:cubicBezTo>
                      <a:pt x="3" y="16"/>
                      <a:pt x="5" y="22"/>
                      <a:pt x="7" y="25"/>
                    </a:cubicBezTo>
                    <a:cubicBezTo>
                      <a:pt x="8" y="25"/>
                      <a:pt x="9" y="25"/>
                      <a:pt x="10" y="25"/>
                    </a:cubicBezTo>
                    <a:cubicBezTo>
                      <a:pt x="6" y="17"/>
                      <a:pt x="12" y="19"/>
                      <a:pt x="12" y="17"/>
                    </a:cubicBezTo>
                    <a:cubicBezTo>
                      <a:pt x="14" y="8"/>
                      <a:pt x="10" y="0"/>
                      <a:pt x="0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0" name="Freeform 47"/>
              <p:cNvSpPr>
                <a:spLocks/>
              </p:cNvSpPr>
              <p:nvPr/>
            </p:nvSpPr>
            <p:spPr bwMode="auto">
              <a:xfrm>
                <a:off x="4802" y="1868"/>
                <a:ext cx="23" cy="26"/>
              </a:xfrm>
              <a:custGeom>
                <a:avLst/>
                <a:gdLst>
                  <a:gd name="T0" fmla="*/ 3 w 13"/>
                  <a:gd name="T1" fmla="*/ 15 h 15"/>
                  <a:gd name="T2" fmla="*/ 13 w 13"/>
                  <a:gd name="T3" fmla="*/ 5 h 15"/>
                  <a:gd name="T4" fmla="*/ 4 w 13"/>
                  <a:gd name="T5" fmla="*/ 0 h 15"/>
                  <a:gd name="T6" fmla="*/ 6 w 13"/>
                  <a:gd name="T7" fmla="*/ 1 h 15"/>
                  <a:gd name="T8" fmla="*/ 3 w 13"/>
                  <a:gd name="T9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5">
                    <a:moveTo>
                      <a:pt x="3" y="15"/>
                    </a:moveTo>
                    <a:cubicBezTo>
                      <a:pt x="8" y="12"/>
                      <a:pt x="10" y="10"/>
                      <a:pt x="13" y="5"/>
                    </a:cubicBezTo>
                    <a:cubicBezTo>
                      <a:pt x="10" y="4"/>
                      <a:pt x="7" y="2"/>
                      <a:pt x="4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3" y="3"/>
                      <a:pt x="0" y="6"/>
                      <a:pt x="3" y="1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1" name="Freeform 48"/>
              <p:cNvSpPr>
                <a:spLocks/>
              </p:cNvSpPr>
              <p:nvPr/>
            </p:nvSpPr>
            <p:spPr bwMode="auto">
              <a:xfrm>
                <a:off x="4818" y="1885"/>
                <a:ext cx="27" cy="32"/>
              </a:xfrm>
              <a:custGeom>
                <a:avLst/>
                <a:gdLst>
                  <a:gd name="T0" fmla="*/ 10 w 15"/>
                  <a:gd name="T1" fmla="*/ 3 h 18"/>
                  <a:gd name="T2" fmla="*/ 6 w 15"/>
                  <a:gd name="T3" fmla="*/ 0 h 18"/>
                  <a:gd name="T4" fmla="*/ 0 w 15"/>
                  <a:gd name="T5" fmla="*/ 10 h 18"/>
                  <a:gd name="T6" fmla="*/ 6 w 15"/>
                  <a:gd name="T7" fmla="*/ 18 h 18"/>
                  <a:gd name="T8" fmla="*/ 9 w 15"/>
                  <a:gd name="T9" fmla="*/ 10 h 18"/>
                  <a:gd name="T10" fmla="*/ 9 w 15"/>
                  <a:gd name="T11" fmla="*/ 11 h 18"/>
                  <a:gd name="T12" fmla="*/ 15 w 15"/>
                  <a:gd name="T13" fmla="*/ 0 h 18"/>
                  <a:gd name="T14" fmla="*/ 10 w 15"/>
                  <a:gd name="T15" fmla="*/ 6 h 18"/>
                  <a:gd name="T16" fmla="*/ 10 w 15"/>
                  <a:gd name="T17" fmla="*/ 3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" h="18">
                    <a:moveTo>
                      <a:pt x="10" y="3"/>
                    </a:moveTo>
                    <a:cubicBezTo>
                      <a:pt x="9" y="2"/>
                      <a:pt x="7" y="1"/>
                      <a:pt x="6" y="0"/>
                    </a:cubicBezTo>
                    <a:cubicBezTo>
                      <a:pt x="5" y="1"/>
                      <a:pt x="0" y="8"/>
                      <a:pt x="0" y="10"/>
                    </a:cubicBezTo>
                    <a:cubicBezTo>
                      <a:pt x="2" y="13"/>
                      <a:pt x="4" y="15"/>
                      <a:pt x="6" y="18"/>
                    </a:cubicBezTo>
                    <a:cubicBezTo>
                      <a:pt x="7" y="16"/>
                      <a:pt x="8" y="13"/>
                      <a:pt x="9" y="10"/>
                    </a:cubicBezTo>
                    <a:cubicBezTo>
                      <a:pt x="9" y="10"/>
                      <a:pt x="9" y="11"/>
                      <a:pt x="9" y="11"/>
                    </a:cubicBezTo>
                    <a:cubicBezTo>
                      <a:pt x="12" y="9"/>
                      <a:pt x="13" y="4"/>
                      <a:pt x="15" y="0"/>
                    </a:cubicBezTo>
                    <a:cubicBezTo>
                      <a:pt x="14" y="1"/>
                      <a:pt x="11" y="3"/>
                      <a:pt x="10" y="6"/>
                    </a:cubicBezTo>
                    <a:cubicBezTo>
                      <a:pt x="10" y="5"/>
                      <a:pt x="10" y="4"/>
                      <a:pt x="10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3" name="Freeform 49"/>
              <p:cNvSpPr>
                <a:spLocks/>
              </p:cNvSpPr>
              <p:nvPr/>
            </p:nvSpPr>
            <p:spPr bwMode="auto">
              <a:xfrm>
                <a:off x="4839" y="1898"/>
                <a:ext cx="13" cy="12"/>
              </a:xfrm>
              <a:custGeom>
                <a:avLst/>
                <a:gdLst>
                  <a:gd name="T0" fmla="*/ 7 w 7"/>
                  <a:gd name="T1" fmla="*/ 1 h 7"/>
                  <a:gd name="T2" fmla="*/ 0 w 7"/>
                  <a:gd name="T3" fmla="*/ 5 h 7"/>
                  <a:gd name="T4" fmla="*/ 7 w 7"/>
                  <a:gd name="T5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7">
                    <a:moveTo>
                      <a:pt x="7" y="1"/>
                    </a:moveTo>
                    <a:cubicBezTo>
                      <a:pt x="4" y="2"/>
                      <a:pt x="1" y="0"/>
                      <a:pt x="0" y="5"/>
                    </a:cubicBezTo>
                    <a:cubicBezTo>
                      <a:pt x="4" y="7"/>
                      <a:pt x="3" y="3"/>
                      <a:pt x="7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4" name="Freeform 50"/>
              <p:cNvSpPr>
                <a:spLocks/>
              </p:cNvSpPr>
              <p:nvPr/>
            </p:nvSpPr>
            <p:spPr bwMode="auto">
              <a:xfrm>
                <a:off x="4825" y="1848"/>
                <a:ext cx="14" cy="21"/>
              </a:xfrm>
              <a:custGeom>
                <a:avLst/>
                <a:gdLst>
                  <a:gd name="T0" fmla="*/ 0 w 8"/>
                  <a:gd name="T1" fmla="*/ 9 h 12"/>
                  <a:gd name="T2" fmla="*/ 8 w 8"/>
                  <a:gd name="T3" fmla="*/ 12 h 12"/>
                  <a:gd name="T4" fmla="*/ 0 w 8"/>
                  <a:gd name="T5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12">
                    <a:moveTo>
                      <a:pt x="0" y="9"/>
                    </a:moveTo>
                    <a:cubicBezTo>
                      <a:pt x="4" y="10"/>
                      <a:pt x="5" y="8"/>
                      <a:pt x="8" y="12"/>
                    </a:cubicBezTo>
                    <a:cubicBezTo>
                      <a:pt x="2" y="0"/>
                      <a:pt x="4" y="6"/>
                      <a:pt x="0" y="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5" name="Freeform 51"/>
              <p:cNvSpPr>
                <a:spLocks/>
              </p:cNvSpPr>
              <p:nvPr/>
            </p:nvSpPr>
            <p:spPr bwMode="auto">
              <a:xfrm>
                <a:off x="4779" y="1839"/>
                <a:ext cx="18" cy="20"/>
              </a:xfrm>
              <a:custGeom>
                <a:avLst/>
                <a:gdLst>
                  <a:gd name="T0" fmla="*/ 0 w 10"/>
                  <a:gd name="T1" fmla="*/ 0 h 11"/>
                  <a:gd name="T2" fmla="*/ 9 w 10"/>
                  <a:gd name="T3" fmla="*/ 11 h 11"/>
                  <a:gd name="T4" fmla="*/ 0 w 10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1">
                    <a:moveTo>
                      <a:pt x="0" y="0"/>
                    </a:moveTo>
                    <a:cubicBezTo>
                      <a:pt x="2" y="4"/>
                      <a:pt x="5" y="8"/>
                      <a:pt x="9" y="11"/>
                    </a:cubicBezTo>
                    <a:cubicBezTo>
                      <a:pt x="8" y="5"/>
                      <a:pt x="10" y="1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6" name="Freeform 52"/>
              <p:cNvSpPr>
                <a:spLocks/>
              </p:cNvSpPr>
              <p:nvPr/>
            </p:nvSpPr>
            <p:spPr bwMode="auto">
              <a:xfrm>
                <a:off x="4765" y="1607"/>
                <a:ext cx="39" cy="55"/>
              </a:xfrm>
              <a:custGeom>
                <a:avLst/>
                <a:gdLst>
                  <a:gd name="T0" fmla="*/ 16 w 22"/>
                  <a:gd name="T1" fmla="*/ 0 h 31"/>
                  <a:gd name="T2" fmla="*/ 9 w 22"/>
                  <a:gd name="T3" fmla="*/ 31 h 31"/>
                  <a:gd name="T4" fmla="*/ 16 w 22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" h="31">
                    <a:moveTo>
                      <a:pt x="16" y="0"/>
                    </a:moveTo>
                    <a:cubicBezTo>
                      <a:pt x="5" y="7"/>
                      <a:pt x="0" y="20"/>
                      <a:pt x="9" y="31"/>
                    </a:cubicBezTo>
                    <a:cubicBezTo>
                      <a:pt x="18" y="24"/>
                      <a:pt x="22" y="10"/>
                      <a:pt x="16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7" name="Freeform 53"/>
              <p:cNvSpPr>
                <a:spLocks/>
              </p:cNvSpPr>
              <p:nvPr/>
            </p:nvSpPr>
            <p:spPr bwMode="auto">
              <a:xfrm>
                <a:off x="4571" y="1674"/>
                <a:ext cx="82" cy="96"/>
              </a:xfrm>
              <a:custGeom>
                <a:avLst/>
                <a:gdLst>
                  <a:gd name="T0" fmla="*/ 0 w 46"/>
                  <a:gd name="T1" fmla="*/ 24 h 54"/>
                  <a:gd name="T2" fmla="*/ 0 w 46"/>
                  <a:gd name="T3" fmla="*/ 2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6" h="54">
                    <a:moveTo>
                      <a:pt x="0" y="24"/>
                    </a:moveTo>
                    <a:cubicBezTo>
                      <a:pt x="2" y="54"/>
                      <a:pt x="46" y="0"/>
                      <a:pt x="0" y="2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8" name="Freeform 54"/>
              <p:cNvSpPr>
                <a:spLocks/>
              </p:cNvSpPr>
              <p:nvPr/>
            </p:nvSpPr>
            <p:spPr bwMode="auto">
              <a:xfrm>
                <a:off x="4513" y="2084"/>
                <a:ext cx="28" cy="28"/>
              </a:xfrm>
              <a:custGeom>
                <a:avLst/>
                <a:gdLst>
                  <a:gd name="T0" fmla="*/ 9 w 16"/>
                  <a:gd name="T1" fmla="*/ 14 h 16"/>
                  <a:gd name="T2" fmla="*/ 16 w 16"/>
                  <a:gd name="T3" fmla="*/ 16 h 16"/>
                  <a:gd name="T4" fmla="*/ 7 w 16"/>
                  <a:gd name="T5" fmla="*/ 0 h 16"/>
                  <a:gd name="T6" fmla="*/ 0 w 16"/>
                  <a:gd name="T7" fmla="*/ 5 h 16"/>
                  <a:gd name="T8" fmla="*/ 9 w 16"/>
                  <a:gd name="T9" fmla="*/ 1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6">
                    <a:moveTo>
                      <a:pt x="9" y="14"/>
                    </a:moveTo>
                    <a:cubicBezTo>
                      <a:pt x="12" y="14"/>
                      <a:pt x="13" y="16"/>
                      <a:pt x="16" y="16"/>
                    </a:cubicBezTo>
                    <a:cubicBezTo>
                      <a:pt x="14" y="11"/>
                      <a:pt x="10" y="4"/>
                      <a:pt x="7" y="0"/>
                    </a:cubicBezTo>
                    <a:cubicBezTo>
                      <a:pt x="5" y="2"/>
                      <a:pt x="2" y="3"/>
                      <a:pt x="0" y="5"/>
                    </a:cubicBezTo>
                    <a:cubicBezTo>
                      <a:pt x="6" y="7"/>
                      <a:pt x="6" y="11"/>
                      <a:pt x="9" y="1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9" name="Freeform 55"/>
              <p:cNvSpPr>
                <a:spLocks/>
              </p:cNvSpPr>
              <p:nvPr/>
            </p:nvSpPr>
            <p:spPr bwMode="auto">
              <a:xfrm>
                <a:off x="4557" y="2105"/>
                <a:ext cx="11" cy="11"/>
              </a:xfrm>
              <a:custGeom>
                <a:avLst/>
                <a:gdLst>
                  <a:gd name="T0" fmla="*/ 0 w 6"/>
                  <a:gd name="T1" fmla="*/ 0 h 6"/>
                  <a:gd name="T2" fmla="*/ 3 w 6"/>
                  <a:gd name="T3" fmla="*/ 6 h 6"/>
                  <a:gd name="T4" fmla="*/ 6 w 6"/>
                  <a:gd name="T5" fmla="*/ 2 h 6"/>
                  <a:gd name="T6" fmla="*/ 0 w 6"/>
                  <a:gd name="T7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cubicBezTo>
                      <a:pt x="0" y="0"/>
                      <a:pt x="2" y="5"/>
                      <a:pt x="3" y="6"/>
                    </a:cubicBezTo>
                    <a:cubicBezTo>
                      <a:pt x="4" y="4"/>
                      <a:pt x="5" y="3"/>
                      <a:pt x="6" y="2"/>
                    </a:cubicBezTo>
                    <a:cubicBezTo>
                      <a:pt x="4" y="0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0" name="Freeform 56"/>
              <p:cNvSpPr>
                <a:spLocks/>
              </p:cNvSpPr>
              <p:nvPr/>
            </p:nvSpPr>
            <p:spPr bwMode="auto">
              <a:xfrm>
                <a:off x="4401" y="2079"/>
                <a:ext cx="11" cy="16"/>
              </a:xfrm>
              <a:custGeom>
                <a:avLst/>
                <a:gdLst>
                  <a:gd name="T0" fmla="*/ 0 w 6"/>
                  <a:gd name="T1" fmla="*/ 0 h 9"/>
                  <a:gd name="T2" fmla="*/ 6 w 6"/>
                  <a:gd name="T3" fmla="*/ 9 h 9"/>
                  <a:gd name="T4" fmla="*/ 2 w 6"/>
                  <a:gd name="T5" fmla="*/ 0 h 9"/>
                  <a:gd name="T6" fmla="*/ 0 w 6"/>
                  <a:gd name="T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2" y="3"/>
                      <a:pt x="4" y="6"/>
                      <a:pt x="6" y="9"/>
                    </a:cubicBezTo>
                    <a:cubicBezTo>
                      <a:pt x="5" y="6"/>
                      <a:pt x="3" y="3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1" name="Freeform 57"/>
              <p:cNvSpPr>
                <a:spLocks/>
              </p:cNvSpPr>
              <p:nvPr/>
            </p:nvSpPr>
            <p:spPr bwMode="auto">
              <a:xfrm>
                <a:off x="4405" y="207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2" name="Freeform 58"/>
              <p:cNvSpPr>
                <a:spLocks/>
              </p:cNvSpPr>
              <p:nvPr/>
            </p:nvSpPr>
            <p:spPr bwMode="auto">
              <a:xfrm>
                <a:off x="4405" y="2079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3" name="Freeform 59"/>
              <p:cNvSpPr>
                <a:spLocks/>
              </p:cNvSpPr>
              <p:nvPr/>
            </p:nvSpPr>
            <p:spPr bwMode="auto">
              <a:xfrm>
                <a:off x="4405" y="207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4" name="Freeform 60"/>
              <p:cNvSpPr>
                <a:spLocks/>
              </p:cNvSpPr>
              <p:nvPr/>
            </p:nvSpPr>
            <p:spPr bwMode="auto">
              <a:xfrm>
                <a:off x="4382" y="2040"/>
                <a:ext cx="9" cy="16"/>
              </a:xfrm>
              <a:custGeom>
                <a:avLst/>
                <a:gdLst>
                  <a:gd name="T0" fmla="*/ 5 w 5"/>
                  <a:gd name="T1" fmla="*/ 9 h 9"/>
                  <a:gd name="T2" fmla="*/ 0 w 5"/>
                  <a:gd name="T3" fmla="*/ 1 h 9"/>
                  <a:gd name="T4" fmla="*/ 5 w 5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9">
                    <a:moveTo>
                      <a:pt x="5" y="9"/>
                    </a:moveTo>
                    <a:cubicBezTo>
                      <a:pt x="4" y="6"/>
                      <a:pt x="2" y="3"/>
                      <a:pt x="0" y="1"/>
                    </a:cubicBezTo>
                    <a:cubicBezTo>
                      <a:pt x="0" y="0"/>
                      <a:pt x="2" y="7"/>
                      <a:pt x="5" y="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5" name="Freeform 61"/>
              <p:cNvSpPr>
                <a:spLocks/>
              </p:cNvSpPr>
              <p:nvPr/>
            </p:nvSpPr>
            <p:spPr bwMode="auto">
              <a:xfrm>
                <a:off x="4928" y="1433"/>
                <a:ext cx="60" cy="62"/>
              </a:xfrm>
              <a:custGeom>
                <a:avLst/>
                <a:gdLst>
                  <a:gd name="T0" fmla="*/ 13 w 34"/>
                  <a:gd name="T1" fmla="*/ 14 h 35"/>
                  <a:gd name="T2" fmla="*/ 15 w 34"/>
                  <a:gd name="T3" fmla="*/ 23 h 35"/>
                  <a:gd name="T4" fmla="*/ 17 w 34"/>
                  <a:gd name="T5" fmla="*/ 35 h 35"/>
                  <a:gd name="T6" fmla="*/ 25 w 34"/>
                  <a:gd name="T7" fmla="*/ 9 h 35"/>
                  <a:gd name="T8" fmla="*/ 13 w 34"/>
                  <a:gd name="T9" fmla="*/ 14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5">
                    <a:moveTo>
                      <a:pt x="13" y="14"/>
                    </a:moveTo>
                    <a:cubicBezTo>
                      <a:pt x="16" y="17"/>
                      <a:pt x="16" y="19"/>
                      <a:pt x="15" y="23"/>
                    </a:cubicBezTo>
                    <a:cubicBezTo>
                      <a:pt x="13" y="30"/>
                      <a:pt x="13" y="33"/>
                      <a:pt x="17" y="35"/>
                    </a:cubicBezTo>
                    <a:cubicBezTo>
                      <a:pt x="22" y="29"/>
                      <a:pt x="34" y="14"/>
                      <a:pt x="25" y="9"/>
                    </a:cubicBezTo>
                    <a:cubicBezTo>
                      <a:pt x="12" y="0"/>
                      <a:pt x="0" y="23"/>
                      <a:pt x="13" y="1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6" name="Freeform 62"/>
              <p:cNvSpPr>
                <a:spLocks/>
              </p:cNvSpPr>
              <p:nvPr/>
            </p:nvSpPr>
            <p:spPr bwMode="auto">
              <a:xfrm>
                <a:off x="4972" y="1419"/>
                <a:ext cx="64" cy="44"/>
              </a:xfrm>
              <a:custGeom>
                <a:avLst/>
                <a:gdLst>
                  <a:gd name="T0" fmla="*/ 26 w 36"/>
                  <a:gd name="T1" fmla="*/ 19 h 25"/>
                  <a:gd name="T2" fmla="*/ 12 w 36"/>
                  <a:gd name="T3" fmla="*/ 25 h 25"/>
                  <a:gd name="T4" fmla="*/ 26 w 36"/>
                  <a:gd name="T5" fmla="*/ 19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25">
                    <a:moveTo>
                      <a:pt x="26" y="19"/>
                    </a:moveTo>
                    <a:cubicBezTo>
                      <a:pt x="36" y="0"/>
                      <a:pt x="0" y="9"/>
                      <a:pt x="12" y="25"/>
                    </a:cubicBezTo>
                    <a:cubicBezTo>
                      <a:pt x="17" y="16"/>
                      <a:pt x="20" y="19"/>
                      <a:pt x="26" y="1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7" name="Freeform 63"/>
              <p:cNvSpPr>
                <a:spLocks/>
              </p:cNvSpPr>
              <p:nvPr/>
            </p:nvSpPr>
            <p:spPr bwMode="auto">
              <a:xfrm>
                <a:off x="4960" y="1291"/>
                <a:ext cx="202" cy="158"/>
              </a:xfrm>
              <a:custGeom>
                <a:avLst/>
                <a:gdLst>
                  <a:gd name="T0" fmla="*/ 30 w 114"/>
                  <a:gd name="T1" fmla="*/ 66 h 89"/>
                  <a:gd name="T2" fmla="*/ 0 w 114"/>
                  <a:gd name="T3" fmla="*/ 82 h 89"/>
                  <a:gd name="T4" fmla="*/ 44 w 114"/>
                  <a:gd name="T5" fmla="*/ 86 h 89"/>
                  <a:gd name="T6" fmla="*/ 60 w 114"/>
                  <a:gd name="T7" fmla="*/ 80 h 89"/>
                  <a:gd name="T8" fmla="*/ 59 w 114"/>
                  <a:gd name="T9" fmla="*/ 72 h 89"/>
                  <a:gd name="T10" fmla="*/ 90 w 114"/>
                  <a:gd name="T11" fmla="*/ 67 h 89"/>
                  <a:gd name="T12" fmla="*/ 90 w 114"/>
                  <a:gd name="T13" fmla="*/ 73 h 89"/>
                  <a:gd name="T14" fmla="*/ 101 w 114"/>
                  <a:gd name="T15" fmla="*/ 0 h 89"/>
                  <a:gd name="T16" fmla="*/ 102 w 114"/>
                  <a:gd name="T17" fmla="*/ 3 h 89"/>
                  <a:gd name="T18" fmla="*/ 91 w 114"/>
                  <a:gd name="T19" fmla="*/ 23 h 89"/>
                  <a:gd name="T20" fmla="*/ 63 w 114"/>
                  <a:gd name="T21" fmla="*/ 52 h 89"/>
                  <a:gd name="T22" fmla="*/ 62 w 114"/>
                  <a:gd name="T23" fmla="*/ 46 h 89"/>
                  <a:gd name="T24" fmla="*/ 30 w 114"/>
                  <a:gd name="T25" fmla="*/ 66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4" h="89">
                    <a:moveTo>
                      <a:pt x="30" y="66"/>
                    </a:moveTo>
                    <a:cubicBezTo>
                      <a:pt x="16" y="65"/>
                      <a:pt x="11" y="76"/>
                      <a:pt x="0" y="82"/>
                    </a:cubicBezTo>
                    <a:cubicBezTo>
                      <a:pt x="12" y="84"/>
                      <a:pt x="48" y="65"/>
                      <a:pt x="44" y="86"/>
                    </a:cubicBezTo>
                    <a:cubicBezTo>
                      <a:pt x="50" y="89"/>
                      <a:pt x="55" y="85"/>
                      <a:pt x="60" y="80"/>
                    </a:cubicBezTo>
                    <a:cubicBezTo>
                      <a:pt x="58" y="76"/>
                      <a:pt x="59" y="75"/>
                      <a:pt x="59" y="72"/>
                    </a:cubicBezTo>
                    <a:cubicBezTo>
                      <a:pt x="68" y="81"/>
                      <a:pt x="83" y="75"/>
                      <a:pt x="90" y="67"/>
                    </a:cubicBezTo>
                    <a:cubicBezTo>
                      <a:pt x="90" y="69"/>
                      <a:pt x="90" y="71"/>
                      <a:pt x="90" y="73"/>
                    </a:cubicBezTo>
                    <a:cubicBezTo>
                      <a:pt x="104" y="63"/>
                      <a:pt x="114" y="12"/>
                      <a:pt x="101" y="0"/>
                    </a:cubicBezTo>
                    <a:cubicBezTo>
                      <a:pt x="101" y="0"/>
                      <a:pt x="102" y="3"/>
                      <a:pt x="102" y="3"/>
                    </a:cubicBezTo>
                    <a:cubicBezTo>
                      <a:pt x="90" y="2"/>
                      <a:pt x="92" y="15"/>
                      <a:pt x="91" y="23"/>
                    </a:cubicBezTo>
                    <a:cubicBezTo>
                      <a:pt x="88" y="38"/>
                      <a:pt x="76" y="47"/>
                      <a:pt x="63" y="52"/>
                    </a:cubicBezTo>
                    <a:cubicBezTo>
                      <a:pt x="62" y="49"/>
                      <a:pt x="62" y="50"/>
                      <a:pt x="62" y="46"/>
                    </a:cubicBezTo>
                    <a:cubicBezTo>
                      <a:pt x="54" y="62"/>
                      <a:pt x="47" y="66"/>
                      <a:pt x="30" y="6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8" name="Freeform 64"/>
              <p:cNvSpPr>
                <a:spLocks/>
              </p:cNvSpPr>
              <p:nvPr/>
            </p:nvSpPr>
            <p:spPr bwMode="auto">
              <a:xfrm>
                <a:off x="5118" y="1204"/>
                <a:ext cx="101" cy="83"/>
              </a:xfrm>
              <a:custGeom>
                <a:avLst/>
                <a:gdLst>
                  <a:gd name="T0" fmla="*/ 8 w 57"/>
                  <a:gd name="T1" fmla="*/ 25 h 47"/>
                  <a:gd name="T2" fmla="*/ 2 w 57"/>
                  <a:gd name="T3" fmla="*/ 47 h 47"/>
                  <a:gd name="T4" fmla="*/ 13 w 57"/>
                  <a:gd name="T5" fmla="*/ 42 h 47"/>
                  <a:gd name="T6" fmla="*/ 6 w 57"/>
                  <a:gd name="T7" fmla="*/ 37 h 47"/>
                  <a:gd name="T8" fmla="*/ 30 w 57"/>
                  <a:gd name="T9" fmla="*/ 38 h 47"/>
                  <a:gd name="T10" fmla="*/ 57 w 57"/>
                  <a:gd name="T11" fmla="*/ 25 h 47"/>
                  <a:gd name="T12" fmla="*/ 55 w 57"/>
                  <a:gd name="T13" fmla="*/ 16 h 47"/>
                  <a:gd name="T14" fmla="*/ 21 w 57"/>
                  <a:gd name="T15" fmla="*/ 0 h 47"/>
                  <a:gd name="T16" fmla="*/ 8 w 57"/>
                  <a:gd name="T17" fmla="*/ 25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7" h="47">
                    <a:moveTo>
                      <a:pt x="8" y="25"/>
                    </a:moveTo>
                    <a:cubicBezTo>
                      <a:pt x="5" y="26"/>
                      <a:pt x="0" y="38"/>
                      <a:pt x="2" y="47"/>
                    </a:cubicBezTo>
                    <a:cubicBezTo>
                      <a:pt x="6" y="47"/>
                      <a:pt x="10" y="45"/>
                      <a:pt x="13" y="42"/>
                    </a:cubicBezTo>
                    <a:cubicBezTo>
                      <a:pt x="10" y="40"/>
                      <a:pt x="8" y="39"/>
                      <a:pt x="6" y="37"/>
                    </a:cubicBezTo>
                    <a:cubicBezTo>
                      <a:pt x="16" y="31"/>
                      <a:pt x="21" y="33"/>
                      <a:pt x="30" y="38"/>
                    </a:cubicBezTo>
                    <a:cubicBezTo>
                      <a:pt x="33" y="40"/>
                      <a:pt x="48" y="26"/>
                      <a:pt x="57" y="25"/>
                    </a:cubicBezTo>
                    <a:cubicBezTo>
                      <a:pt x="56" y="23"/>
                      <a:pt x="55" y="17"/>
                      <a:pt x="55" y="16"/>
                    </a:cubicBezTo>
                    <a:cubicBezTo>
                      <a:pt x="40" y="19"/>
                      <a:pt x="31" y="9"/>
                      <a:pt x="21" y="0"/>
                    </a:cubicBezTo>
                    <a:cubicBezTo>
                      <a:pt x="20" y="9"/>
                      <a:pt x="20" y="22"/>
                      <a:pt x="8" y="2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9" name="Freeform 65"/>
              <p:cNvSpPr>
                <a:spLocks/>
              </p:cNvSpPr>
              <p:nvPr/>
            </p:nvSpPr>
            <p:spPr bwMode="auto">
              <a:xfrm>
                <a:off x="5217" y="1223"/>
                <a:ext cx="12" cy="16"/>
              </a:xfrm>
              <a:custGeom>
                <a:avLst/>
                <a:gdLst>
                  <a:gd name="T0" fmla="*/ 0 w 7"/>
                  <a:gd name="T1" fmla="*/ 9 h 9"/>
                  <a:gd name="T2" fmla="*/ 7 w 7"/>
                  <a:gd name="T3" fmla="*/ 0 h 9"/>
                  <a:gd name="T4" fmla="*/ 0 w 7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9">
                    <a:moveTo>
                      <a:pt x="0" y="9"/>
                    </a:moveTo>
                    <a:cubicBezTo>
                      <a:pt x="5" y="7"/>
                      <a:pt x="7" y="1"/>
                      <a:pt x="7" y="0"/>
                    </a:cubicBezTo>
                    <a:cubicBezTo>
                      <a:pt x="6" y="1"/>
                      <a:pt x="2" y="5"/>
                      <a:pt x="0" y="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0" name="Freeform 66"/>
              <p:cNvSpPr>
                <a:spLocks/>
              </p:cNvSpPr>
              <p:nvPr/>
            </p:nvSpPr>
            <p:spPr bwMode="auto">
              <a:xfrm>
                <a:off x="5251" y="1199"/>
                <a:ext cx="23" cy="19"/>
              </a:xfrm>
              <a:custGeom>
                <a:avLst/>
                <a:gdLst>
                  <a:gd name="T0" fmla="*/ 0 w 13"/>
                  <a:gd name="T1" fmla="*/ 11 h 11"/>
                  <a:gd name="T2" fmla="*/ 13 w 13"/>
                  <a:gd name="T3" fmla="*/ 4 h 11"/>
                  <a:gd name="T4" fmla="*/ 0 w 13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11">
                    <a:moveTo>
                      <a:pt x="0" y="11"/>
                    </a:moveTo>
                    <a:cubicBezTo>
                      <a:pt x="4" y="8"/>
                      <a:pt x="9" y="7"/>
                      <a:pt x="13" y="4"/>
                    </a:cubicBezTo>
                    <a:cubicBezTo>
                      <a:pt x="8" y="0"/>
                      <a:pt x="3" y="4"/>
                      <a:pt x="0" y="1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1" name="Freeform 67"/>
              <p:cNvSpPr>
                <a:spLocks/>
              </p:cNvSpPr>
              <p:nvPr/>
            </p:nvSpPr>
            <p:spPr bwMode="auto">
              <a:xfrm>
                <a:off x="5286" y="1184"/>
                <a:ext cx="18" cy="15"/>
              </a:xfrm>
              <a:custGeom>
                <a:avLst/>
                <a:gdLst>
                  <a:gd name="T0" fmla="*/ 4 w 10"/>
                  <a:gd name="T1" fmla="*/ 5 h 8"/>
                  <a:gd name="T2" fmla="*/ 10 w 10"/>
                  <a:gd name="T3" fmla="*/ 0 h 8"/>
                  <a:gd name="T4" fmla="*/ 4 w 10"/>
                  <a:gd name="T5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8">
                    <a:moveTo>
                      <a:pt x="4" y="5"/>
                    </a:moveTo>
                    <a:cubicBezTo>
                      <a:pt x="0" y="8"/>
                      <a:pt x="9" y="1"/>
                      <a:pt x="10" y="0"/>
                    </a:cubicBezTo>
                    <a:cubicBezTo>
                      <a:pt x="5" y="0"/>
                      <a:pt x="6" y="3"/>
                      <a:pt x="4" y="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2" name="Freeform 68"/>
              <p:cNvSpPr>
                <a:spLocks/>
              </p:cNvSpPr>
              <p:nvPr/>
            </p:nvSpPr>
            <p:spPr bwMode="auto">
              <a:xfrm>
                <a:off x="5149" y="998"/>
                <a:ext cx="50" cy="192"/>
              </a:xfrm>
              <a:custGeom>
                <a:avLst/>
                <a:gdLst>
                  <a:gd name="T0" fmla="*/ 21 w 28"/>
                  <a:gd name="T1" fmla="*/ 65 h 108"/>
                  <a:gd name="T2" fmla="*/ 28 w 28"/>
                  <a:gd name="T3" fmla="*/ 70 h 108"/>
                  <a:gd name="T4" fmla="*/ 9 w 28"/>
                  <a:gd name="T5" fmla="*/ 0 h 108"/>
                  <a:gd name="T6" fmla="*/ 1 w 28"/>
                  <a:gd name="T7" fmla="*/ 24 h 108"/>
                  <a:gd name="T8" fmla="*/ 5 w 28"/>
                  <a:gd name="T9" fmla="*/ 51 h 108"/>
                  <a:gd name="T10" fmla="*/ 4 w 28"/>
                  <a:gd name="T11" fmla="*/ 108 h 108"/>
                  <a:gd name="T12" fmla="*/ 21 w 28"/>
                  <a:gd name="T13" fmla="*/ 103 h 108"/>
                  <a:gd name="T14" fmla="*/ 21 w 28"/>
                  <a:gd name="T15" fmla="*/ 65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108">
                    <a:moveTo>
                      <a:pt x="21" y="65"/>
                    </a:moveTo>
                    <a:cubicBezTo>
                      <a:pt x="23" y="67"/>
                      <a:pt x="26" y="69"/>
                      <a:pt x="28" y="70"/>
                    </a:cubicBezTo>
                    <a:cubicBezTo>
                      <a:pt x="21" y="49"/>
                      <a:pt x="20" y="15"/>
                      <a:pt x="9" y="0"/>
                    </a:cubicBezTo>
                    <a:cubicBezTo>
                      <a:pt x="10" y="10"/>
                      <a:pt x="2" y="14"/>
                      <a:pt x="1" y="24"/>
                    </a:cubicBezTo>
                    <a:cubicBezTo>
                      <a:pt x="0" y="33"/>
                      <a:pt x="5" y="42"/>
                      <a:pt x="5" y="51"/>
                    </a:cubicBezTo>
                    <a:cubicBezTo>
                      <a:pt x="7" y="70"/>
                      <a:pt x="4" y="89"/>
                      <a:pt x="4" y="108"/>
                    </a:cubicBezTo>
                    <a:cubicBezTo>
                      <a:pt x="9" y="100"/>
                      <a:pt x="15" y="98"/>
                      <a:pt x="21" y="103"/>
                    </a:cubicBezTo>
                    <a:cubicBezTo>
                      <a:pt x="11" y="93"/>
                      <a:pt x="4" y="71"/>
                      <a:pt x="21" y="6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3" name="Freeform 69"/>
              <p:cNvSpPr>
                <a:spLocks/>
              </p:cNvSpPr>
              <p:nvPr/>
            </p:nvSpPr>
            <p:spPr bwMode="auto">
              <a:xfrm>
                <a:off x="3673" y="547"/>
                <a:ext cx="8" cy="9"/>
              </a:xfrm>
              <a:custGeom>
                <a:avLst/>
                <a:gdLst>
                  <a:gd name="T0" fmla="*/ 3 w 5"/>
                  <a:gd name="T1" fmla="*/ 4 h 5"/>
                  <a:gd name="T2" fmla="*/ 5 w 5"/>
                  <a:gd name="T3" fmla="*/ 5 h 5"/>
                  <a:gd name="T4" fmla="*/ 3 w 5"/>
                  <a:gd name="T5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5">
                    <a:moveTo>
                      <a:pt x="3" y="4"/>
                    </a:moveTo>
                    <a:cubicBezTo>
                      <a:pt x="4" y="4"/>
                      <a:pt x="4" y="4"/>
                      <a:pt x="5" y="5"/>
                    </a:cubicBezTo>
                    <a:cubicBezTo>
                      <a:pt x="5" y="3"/>
                      <a:pt x="0" y="0"/>
                      <a:pt x="3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6" name="Freeform 70"/>
              <p:cNvSpPr>
                <a:spLocks/>
              </p:cNvSpPr>
              <p:nvPr/>
            </p:nvSpPr>
            <p:spPr bwMode="auto">
              <a:xfrm>
                <a:off x="3561" y="316"/>
                <a:ext cx="335" cy="247"/>
              </a:xfrm>
              <a:custGeom>
                <a:avLst/>
                <a:gdLst>
                  <a:gd name="T0" fmla="*/ 25 w 189"/>
                  <a:gd name="T1" fmla="*/ 121 h 139"/>
                  <a:gd name="T2" fmla="*/ 29 w 189"/>
                  <a:gd name="T3" fmla="*/ 130 h 139"/>
                  <a:gd name="T4" fmla="*/ 40 w 189"/>
                  <a:gd name="T5" fmla="*/ 134 h 139"/>
                  <a:gd name="T6" fmla="*/ 68 w 189"/>
                  <a:gd name="T7" fmla="*/ 136 h 139"/>
                  <a:gd name="T8" fmla="*/ 66 w 189"/>
                  <a:gd name="T9" fmla="*/ 134 h 139"/>
                  <a:gd name="T10" fmla="*/ 93 w 189"/>
                  <a:gd name="T11" fmla="*/ 58 h 139"/>
                  <a:gd name="T12" fmla="*/ 134 w 189"/>
                  <a:gd name="T13" fmla="*/ 39 h 139"/>
                  <a:gd name="T14" fmla="*/ 179 w 189"/>
                  <a:gd name="T15" fmla="*/ 21 h 139"/>
                  <a:gd name="T16" fmla="*/ 140 w 189"/>
                  <a:gd name="T17" fmla="*/ 19 h 139"/>
                  <a:gd name="T18" fmla="*/ 94 w 189"/>
                  <a:gd name="T19" fmla="*/ 28 h 139"/>
                  <a:gd name="T20" fmla="*/ 70 w 189"/>
                  <a:gd name="T21" fmla="*/ 42 h 139"/>
                  <a:gd name="T22" fmla="*/ 49 w 189"/>
                  <a:gd name="T23" fmla="*/ 47 h 139"/>
                  <a:gd name="T24" fmla="*/ 35 w 189"/>
                  <a:gd name="T25" fmla="*/ 85 h 139"/>
                  <a:gd name="T26" fmla="*/ 15 w 189"/>
                  <a:gd name="T27" fmla="*/ 103 h 139"/>
                  <a:gd name="T28" fmla="*/ 25 w 189"/>
                  <a:gd name="T29" fmla="*/ 121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89" h="139">
                    <a:moveTo>
                      <a:pt x="25" y="121"/>
                    </a:moveTo>
                    <a:cubicBezTo>
                      <a:pt x="27" y="123"/>
                      <a:pt x="29" y="126"/>
                      <a:pt x="29" y="130"/>
                    </a:cubicBezTo>
                    <a:cubicBezTo>
                      <a:pt x="30" y="137"/>
                      <a:pt x="35" y="130"/>
                      <a:pt x="40" y="134"/>
                    </a:cubicBezTo>
                    <a:cubicBezTo>
                      <a:pt x="44" y="139"/>
                      <a:pt x="61" y="136"/>
                      <a:pt x="68" y="136"/>
                    </a:cubicBezTo>
                    <a:cubicBezTo>
                      <a:pt x="67" y="135"/>
                      <a:pt x="66" y="134"/>
                      <a:pt x="66" y="134"/>
                    </a:cubicBezTo>
                    <a:cubicBezTo>
                      <a:pt x="27" y="105"/>
                      <a:pt x="65" y="78"/>
                      <a:pt x="93" y="58"/>
                    </a:cubicBezTo>
                    <a:cubicBezTo>
                      <a:pt x="107" y="49"/>
                      <a:pt x="117" y="43"/>
                      <a:pt x="134" y="39"/>
                    </a:cubicBezTo>
                    <a:cubicBezTo>
                      <a:pt x="145" y="37"/>
                      <a:pt x="173" y="32"/>
                      <a:pt x="179" y="21"/>
                    </a:cubicBezTo>
                    <a:cubicBezTo>
                      <a:pt x="189" y="0"/>
                      <a:pt x="145" y="17"/>
                      <a:pt x="140" y="19"/>
                    </a:cubicBezTo>
                    <a:cubicBezTo>
                      <a:pt x="122" y="27"/>
                      <a:pt x="111" y="24"/>
                      <a:pt x="94" y="28"/>
                    </a:cubicBezTo>
                    <a:cubicBezTo>
                      <a:pt x="84" y="31"/>
                      <a:pt x="79" y="38"/>
                      <a:pt x="70" y="42"/>
                    </a:cubicBezTo>
                    <a:cubicBezTo>
                      <a:pt x="66" y="44"/>
                      <a:pt x="52" y="45"/>
                      <a:pt x="49" y="47"/>
                    </a:cubicBezTo>
                    <a:cubicBezTo>
                      <a:pt x="44" y="52"/>
                      <a:pt x="30" y="80"/>
                      <a:pt x="35" y="85"/>
                    </a:cubicBezTo>
                    <a:cubicBezTo>
                      <a:pt x="21" y="87"/>
                      <a:pt x="22" y="96"/>
                      <a:pt x="15" y="103"/>
                    </a:cubicBezTo>
                    <a:cubicBezTo>
                      <a:pt x="0" y="120"/>
                      <a:pt x="17" y="115"/>
                      <a:pt x="25" y="12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7" name="Freeform 71"/>
              <p:cNvSpPr>
                <a:spLocks noEditPoints="1"/>
              </p:cNvSpPr>
              <p:nvPr/>
            </p:nvSpPr>
            <p:spPr bwMode="auto">
              <a:xfrm>
                <a:off x="2382" y="306"/>
                <a:ext cx="3611" cy="2401"/>
              </a:xfrm>
              <a:custGeom>
                <a:avLst/>
                <a:gdLst>
                  <a:gd name="T0" fmla="*/ 1825 w 2037"/>
                  <a:gd name="T1" fmla="*/ 156 h 1353"/>
                  <a:gd name="T2" fmla="*/ 1655 w 2037"/>
                  <a:gd name="T3" fmla="*/ 121 h 1353"/>
                  <a:gd name="T4" fmla="*/ 1569 w 2037"/>
                  <a:gd name="T5" fmla="*/ 96 h 1353"/>
                  <a:gd name="T6" fmla="*/ 1316 w 2037"/>
                  <a:gd name="T7" fmla="*/ 89 h 1353"/>
                  <a:gd name="T8" fmla="*/ 1188 w 2037"/>
                  <a:gd name="T9" fmla="*/ 5 h 1353"/>
                  <a:gd name="T10" fmla="*/ 964 w 2037"/>
                  <a:gd name="T11" fmla="*/ 109 h 1353"/>
                  <a:gd name="T12" fmla="*/ 881 w 2037"/>
                  <a:gd name="T13" fmla="*/ 134 h 1353"/>
                  <a:gd name="T14" fmla="*/ 844 w 2037"/>
                  <a:gd name="T15" fmla="*/ 175 h 1353"/>
                  <a:gd name="T16" fmla="*/ 677 w 2037"/>
                  <a:gd name="T17" fmla="*/ 176 h 1353"/>
                  <a:gd name="T18" fmla="*/ 531 w 2037"/>
                  <a:gd name="T19" fmla="*/ 249 h 1353"/>
                  <a:gd name="T20" fmla="*/ 489 w 2037"/>
                  <a:gd name="T21" fmla="*/ 157 h 1353"/>
                  <a:gd name="T22" fmla="*/ 386 w 2037"/>
                  <a:gd name="T23" fmla="*/ 140 h 1353"/>
                  <a:gd name="T24" fmla="*/ 344 w 2037"/>
                  <a:gd name="T25" fmla="*/ 164 h 1353"/>
                  <a:gd name="T26" fmla="*/ 221 w 2037"/>
                  <a:gd name="T27" fmla="*/ 321 h 1353"/>
                  <a:gd name="T28" fmla="*/ 350 w 2037"/>
                  <a:gd name="T29" fmla="*/ 319 h 1353"/>
                  <a:gd name="T30" fmla="*/ 456 w 2037"/>
                  <a:gd name="T31" fmla="*/ 312 h 1353"/>
                  <a:gd name="T32" fmla="*/ 384 w 2037"/>
                  <a:gd name="T33" fmla="*/ 345 h 1353"/>
                  <a:gd name="T34" fmla="*/ 293 w 2037"/>
                  <a:gd name="T35" fmla="*/ 380 h 1353"/>
                  <a:gd name="T36" fmla="*/ 249 w 2037"/>
                  <a:gd name="T37" fmla="*/ 371 h 1353"/>
                  <a:gd name="T38" fmla="*/ 159 w 2037"/>
                  <a:gd name="T39" fmla="*/ 464 h 1353"/>
                  <a:gd name="T40" fmla="*/ 105 w 2037"/>
                  <a:gd name="T41" fmla="*/ 534 h 1353"/>
                  <a:gd name="T42" fmla="*/ 181 w 2037"/>
                  <a:gd name="T43" fmla="*/ 562 h 1353"/>
                  <a:gd name="T44" fmla="*/ 315 w 2037"/>
                  <a:gd name="T45" fmla="*/ 568 h 1353"/>
                  <a:gd name="T46" fmla="*/ 312 w 2037"/>
                  <a:gd name="T47" fmla="*/ 550 h 1353"/>
                  <a:gd name="T48" fmla="*/ 397 w 2037"/>
                  <a:gd name="T49" fmla="*/ 608 h 1353"/>
                  <a:gd name="T50" fmla="*/ 403 w 2037"/>
                  <a:gd name="T51" fmla="*/ 575 h 1353"/>
                  <a:gd name="T52" fmla="*/ 522 w 2037"/>
                  <a:gd name="T53" fmla="*/ 508 h 1353"/>
                  <a:gd name="T54" fmla="*/ 579 w 2037"/>
                  <a:gd name="T55" fmla="*/ 556 h 1353"/>
                  <a:gd name="T56" fmla="*/ 479 w 2037"/>
                  <a:gd name="T57" fmla="*/ 613 h 1353"/>
                  <a:gd name="T58" fmla="*/ 437 w 2037"/>
                  <a:gd name="T59" fmla="*/ 673 h 1353"/>
                  <a:gd name="T60" fmla="*/ 296 w 2037"/>
                  <a:gd name="T61" fmla="*/ 649 h 1353"/>
                  <a:gd name="T62" fmla="*/ 109 w 2037"/>
                  <a:gd name="T63" fmla="*/ 628 h 1353"/>
                  <a:gd name="T64" fmla="*/ 18 w 2037"/>
                  <a:gd name="T65" fmla="*/ 747 h 1353"/>
                  <a:gd name="T66" fmla="*/ 54 w 2037"/>
                  <a:gd name="T67" fmla="*/ 925 h 1353"/>
                  <a:gd name="T68" fmla="*/ 258 w 2037"/>
                  <a:gd name="T69" fmla="*/ 947 h 1353"/>
                  <a:gd name="T70" fmla="*/ 289 w 2037"/>
                  <a:gd name="T71" fmla="*/ 1135 h 1353"/>
                  <a:gd name="T72" fmla="*/ 370 w 2037"/>
                  <a:gd name="T73" fmla="*/ 1350 h 1353"/>
                  <a:gd name="T74" fmla="*/ 515 w 2037"/>
                  <a:gd name="T75" fmla="*/ 1239 h 1353"/>
                  <a:gd name="T76" fmla="*/ 551 w 2037"/>
                  <a:gd name="T77" fmla="*/ 1041 h 1353"/>
                  <a:gd name="T78" fmla="*/ 652 w 2037"/>
                  <a:gd name="T79" fmla="*/ 879 h 1353"/>
                  <a:gd name="T80" fmla="*/ 483 w 2037"/>
                  <a:gd name="T81" fmla="*/ 685 h 1353"/>
                  <a:gd name="T82" fmla="*/ 612 w 2037"/>
                  <a:gd name="T83" fmla="*/ 866 h 1353"/>
                  <a:gd name="T84" fmla="*/ 743 w 2037"/>
                  <a:gd name="T85" fmla="*/ 749 h 1353"/>
                  <a:gd name="T86" fmla="*/ 777 w 2037"/>
                  <a:gd name="T87" fmla="*/ 739 h 1353"/>
                  <a:gd name="T88" fmla="*/ 894 w 2037"/>
                  <a:gd name="T89" fmla="*/ 836 h 1353"/>
                  <a:gd name="T90" fmla="*/ 1017 w 2037"/>
                  <a:gd name="T91" fmla="*/ 776 h 1353"/>
                  <a:gd name="T92" fmla="*/ 1151 w 2037"/>
                  <a:gd name="T93" fmla="*/ 852 h 1353"/>
                  <a:gd name="T94" fmla="*/ 1241 w 2037"/>
                  <a:gd name="T95" fmla="*/ 872 h 1353"/>
                  <a:gd name="T96" fmla="*/ 1339 w 2037"/>
                  <a:gd name="T97" fmla="*/ 738 h 1353"/>
                  <a:gd name="T98" fmla="*/ 1341 w 2037"/>
                  <a:gd name="T99" fmla="*/ 628 h 1353"/>
                  <a:gd name="T100" fmla="*/ 1415 w 2037"/>
                  <a:gd name="T101" fmla="*/ 602 h 1353"/>
                  <a:gd name="T102" fmla="*/ 1517 w 2037"/>
                  <a:gd name="T103" fmla="*/ 510 h 1353"/>
                  <a:gd name="T104" fmla="*/ 1528 w 2037"/>
                  <a:gd name="T105" fmla="*/ 359 h 1353"/>
                  <a:gd name="T106" fmla="*/ 1708 w 2037"/>
                  <a:gd name="T107" fmla="*/ 289 h 1353"/>
                  <a:gd name="T108" fmla="*/ 1714 w 2037"/>
                  <a:gd name="T109" fmla="*/ 433 h 1353"/>
                  <a:gd name="T110" fmla="*/ 1813 w 2037"/>
                  <a:gd name="T111" fmla="*/ 309 h 1353"/>
                  <a:gd name="T112" fmla="*/ 1939 w 2037"/>
                  <a:gd name="T113" fmla="*/ 229 h 1353"/>
                  <a:gd name="T114" fmla="*/ 683 w 2037"/>
                  <a:gd name="T115" fmla="*/ 573 h 1353"/>
                  <a:gd name="T116" fmla="*/ 700 w 2037"/>
                  <a:gd name="T117" fmla="*/ 506 h 1353"/>
                  <a:gd name="T118" fmla="*/ 776 w 2037"/>
                  <a:gd name="T119" fmla="*/ 627 h 1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037" h="1353">
                    <a:moveTo>
                      <a:pt x="1961" y="184"/>
                    </a:moveTo>
                    <a:cubicBezTo>
                      <a:pt x="1958" y="168"/>
                      <a:pt x="1948" y="174"/>
                      <a:pt x="1937" y="169"/>
                    </a:cubicBezTo>
                    <a:cubicBezTo>
                      <a:pt x="1933" y="167"/>
                      <a:pt x="1925" y="158"/>
                      <a:pt x="1922" y="157"/>
                    </a:cubicBezTo>
                    <a:cubicBezTo>
                      <a:pt x="1917" y="156"/>
                      <a:pt x="1913" y="161"/>
                      <a:pt x="1907" y="159"/>
                    </a:cubicBezTo>
                    <a:cubicBezTo>
                      <a:pt x="1886" y="152"/>
                      <a:pt x="1868" y="142"/>
                      <a:pt x="1843" y="154"/>
                    </a:cubicBezTo>
                    <a:cubicBezTo>
                      <a:pt x="1857" y="168"/>
                      <a:pt x="1840" y="168"/>
                      <a:pt x="1832" y="166"/>
                    </a:cubicBezTo>
                    <a:cubicBezTo>
                      <a:pt x="1826" y="165"/>
                      <a:pt x="1836" y="155"/>
                      <a:pt x="1825" y="156"/>
                    </a:cubicBezTo>
                    <a:cubicBezTo>
                      <a:pt x="1818" y="157"/>
                      <a:pt x="1813" y="154"/>
                      <a:pt x="1807" y="152"/>
                    </a:cubicBezTo>
                    <a:cubicBezTo>
                      <a:pt x="1799" y="151"/>
                      <a:pt x="1799" y="157"/>
                      <a:pt x="1793" y="157"/>
                    </a:cubicBezTo>
                    <a:cubicBezTo>
                      <a:pt x="1786" y="157"/>
                      <a:pt x="1780" y="153"/>
                      <a:pt x="1775" y="153"/>
                    </a:cubicBezTo>
                    <a:cubicBezTo>
                      <a:pt x="1763" y="153"/>
                      <a:pt x="1752" y="152"/>
                      <a:pt x="1741" y="153"/>
                    </a:cubicBezTo>
                    <a:cubicBezTo>
                      <a:pt x="1742" y="129"/>
                      <a:pt x="1716" y="126"/>
                      <a:pt x="1696" y="129"/>
                    </a:cubicBezTo>
                    <a:cubicBezTo>
                      <a:pt x="1687" y="130"/>
                      <a:pt x="1673" y="133"/>
                      <a:pt x="1665" y="131"/>
                    </a:cubicBezTo>
                    <a:cubicBezTo>
                      <a:pt x="1657" y="128"/>
                      <a:pt x="1660" y="125"/>
                      <a:pt x="1655" y="121"/>
                    </a:cubicBezTo>
                    <a:cubicBezTo>
                      <a:pt x="1654" y="118"/>
                      <a:pt x="1653" y="115"/>
                      <a:pt x="1653" y="112"/>
                    </a:cubicBezTo>
                    <a:cubicBezTo>
                      <a:pt x="1650" y="112"/>
                      <a:pt x="1647" y="112"/>
                      <a:pt x="1644" y="112"/>
                    </a:cubicBezTo>
                    <a:cubicBezTo>
                      <a:pt x="1638" y="108"/>
                      <a:pt x="1624" y="103"/>
                      <a:pt x="1618" y="102"/>
                    </a:cubicBezTo>
                    <a:cubicBezTo>
                      <a:pt x="1611" y="100"/>
                      <a:pt x="1590" y="102"/>
                      <a:pt x="1588" y="100"/>
                    </a:cubicBezTo>
                    <a:cubicBezTo>
                      <a:pt x="1585" y="97"/>
                      <a:pt x="1581" y="96"/>
                      <a:pt x="1578" y="95"/>
                    </a:cubicBezTo>
                    <a:cubicBezTo>
                      <a:pt x="1574" y="80"/>
                      <a:pt x="1555" y="81"/>
                      <a:pt x="1546" y="93"/>
                    </a:cubicBezTo>
                    <a:cubicBezTo>
                      <a:pt x="1553" y="92"/>
                      <a:pt x="1561" y="95"/>
                      <a:pt x="1569" y="96"/>
                    </a:cubicBezTo>
                    <a:cubicBezTo>
                      <a:pt x="1558" y="100"/>
                      <a:pt x="1549" y="113"/>
                      <a:pt x="1543" y="121"/>
                    </a:cubicBezTo>
                    <a:cubicBezTo>
                      <a:pt x="1539" y="126"/>
                      <a:pt x="1493" y="129"/>
                      <a:pt x="1486" y="128"/>
                    </a:cubicBezTo>
                    <a:cubicBezTo>
                      <a:pt x="1475" y="125"/>
                      <a:pt x="1477" y="117"/>
                      <a:pt x="1464" y="119"/>
                    </a:cubicBezTo>
                    <a:cubicBezTo>
                      <a:pt x="1458" y="120"/>
                      <a:pt x="1453" y="136"/>
                      <a:pt x="1443" y="133"/>
                    </a:cubicBezTo>
                    <a:cubicBezTo>
                      <a:pt x="1420" y="125"/>
                      <a:pt x="1449" y="92"/>
                      <a:pt x="1431" y="88"/>
                    </a:cubicBezTo>
                    <a:cubicBezTo>
                      <a:pt x="1417" y="84"/>
                      <a:pt x="1375" y="66"/>
                      <a:pt x="1379" y="96"/>
                    </a:cubicBezTo>
                    <a:cubicBezTo>
                      <a:pt x="1360" y="80"/>
                      <a:pt x="1334" y="103"/>
                      <a:pt x="1316" y="89"/>
                    </a:cubicBezTo>
                    <a:cubicBezTo>
                      <a:pt x="1302" y="79"/>
                      <a:pt x="1263" y="87"/>
                      <a:pt x="1260" y="68"/>
                    </a:cubicBezTo>
                    <a:cubicBezTo>
                      <a:pt x="1251" y="81"/>
                      <a:pt x="1238" y="84"/>
                      <a:pt x="1226" y="93"/>
                    </a:cubicBezTo>
                    <a:cubicBezTo>
                      <a:pt x="1221" y="68"/>
                      <a:pt x="1270" y="68"/>
                      <a:pt x="1281" y="50"/>
                    </a:cubicBezTo>
                    <a:cubicBezTo>
                      <a:pt x="1290" y="35"/>
                      <a:pt x="1282" y="32"/>
                      <a:pt x="1271" y="26"/>
                    </a:cubicBezTo>
                    <a:cubicBezTo>
                      <a:pt x="1260" y="21"/>
                      <a:pt x="1243" y="15"/>
                      <a:pt x="1231" y="21"/>
                    </a:cubicBezTo>
                    <a:cubicBezTo>
                      <a:pt x="1218" y="28"/>
                      <a:pt x="1213" y="6"/>
                      <a:pt x="1204" y="6"/>
                    </a:cubicBezTo>
                    <a:cubicBezTo>
                      <a:pt x="1197" y="7"/>
                      <a:pt x="1195" y="0"/>
                      <a:pt x="1188" y="5"/>
                    </a:cubicBezTo>
                    <a:cubicBezTo>
                      <a:pt x="1183" y="9"/>
                      <a:pt x="1179" y="10"/>
                      <a:pt x="1173" y="11"/>
                    </a:cubicBezTo>
                    <a:cubicBezTo>
                      <a:pt x="1168" y="11"/>
                      <a:pt x="1113" y="59"/>
                      <a:pt x="1114" y="29"/>
                    </a:cubicBezTo>
                    <a:cubicBezTo>
                      <a:pt x="1102" y="40"/>
                      <a:pt x="1081" y="36"/>
                      <a:pt x="1065" y="40"/>
                    </a:cubicBezTo>
                    <a:cubicBezTo>
                      <a:pt x="1057" y="43"/>
                      <a:pt x="1051" y="48"/>
                      <a:pt x="1044" y="49"/>
                    </a:cubicBezTo>
                    <a:cubicBezTo>
                      <a:pt x="1028" y="52"/>
                      <a:pt x="1033" y="54"/>
                      <a:pt x="1024" y="65"/>
                    </a:cubicBezTo>
                    <a:cubicBezTo>
                      <a:pt x="1008" y="83"/>
                      <a:pt x="1002" y="71"/>
                      <a:pt x="982" y="76"/>
                    </a:cubicBezTo>
                    <a:cubicBezTo>
                      <a:pt x="968" y="79"/>
                      <a:pt x="950" y="94"/>
                      <a:pt x="964" y="109"/>
                    </a:cubicBezTo>
                    <a:cubicBezTo>
                      <a:pt x="945" y="121"/>
                      <a:pt x="931" y="93"/>
                      <a:pt x="914" y="122"/>
                    </a:cubicBezTo>
                    <a:cubicBezTo>
                      <a:pt x="912" y="114"/>
                      <a:pt x="910" y="107"/>
                      <a:pt x="906" y="100"/>
                    </a:cubicBezTo>
                    <a:cubicBezTo>
                      <a:pt x="904" y="111"/>
                      <a:pt x="892" y="114"/>
                      <a:pt x="882" y="117"/>
                    </a:cubicBezTo>
                    <a:cubicBezTo>
                      <a:pt x="901" y="126"/>
                      <a:pt x="891" y="133"/>
                      <a:pt x="892" y="149"/>
                    </a:cubicBezTo>
                    <a:cubicBezTo>
                      <a:pt x="893" y="156"/>
                      <a:pt x="906" y="191"/>
                      <a:pt x="886" y="177"/>
                    </a:cubicBezTo>
                    <a:cubicBezTo>
                      <a:pt x="889" y="180"/>
                      <a:pt x="880" y="156"/>
                      <a:pt x="880" y="158"/>
                    </a:cubicBezTo>
                    <a:cubicBezTo>
                      <a:pt x="879" y="149"/>
                      <a:pt x="881" y="142"/>
                      <a:pt x="881" y="134"/>
                    </a:cubicBezTo>
                    <a:cubicBezTo>
                      <a:pt x="880" y="125"/>
                      <a:pt x="872" y="124"/>
                      <a:pt x="875" y="115"/>
                    </a:cubicBezTo>
                    <a:cubicBezTo>
                      <a:pt x="878" y="107"/>
                      <a:pt x="881" y="104"/>
                      <a:pt x="876" y="96"/>
                    </a:cubicBezTo>
                    <a:cubicBezTo>
                      <a:pt x="874" y="98"/>
                      <a:pt x="871" y="99"/>
                      <a:pt x="869" y="100"/>
                    </a:cubicBezTo>
                    <a:cubicBezTo>
                      <a:pt x="866" y="98"/>
                      <a:pt x="863" y="95"/>
                      <a:pt x="860" y="93"/>
                    </a:cubicBezTo>
                    <a:cubicBezTo>
                      <a:pt x="857" y="96"/>
                      <a:pt x="856" y="99"/>
                      <a:pt x="855" y="102"/>
                    </a:cubicBezTo>
                    <a:cubicBezTo>
                      <a:pt x="844" y="104"/>
                      <a:pt x="834" y="105"/>
                      <a:pt x="828" y="119"/>
                    </a:cubicBezTo>
                    <a:cubicBezTo>
                      <a:pt x="815" y="150"/>
                      <a:pt x="835" y="148"/>
                      <a:pt x="844" y="175"/>
                    </a:cubicBezTo>
                    <a:cubicBezTo>
                      <a:pt x="822" y="180"/>
                      <a:pt x="761" y="128"/>
                      <a:pt x="763" y="174"/>
                    </a:cubicBezTo>
                    <a:cubicBezTo>
                      <a:pt x="763" y="187"/>
                      <a:pt x="744" y="171"/>
                      <a:pt x="744" y="171"/>
                    </a:cubicBezTo>
                    <a:cubicBezTo>
                      <a:pt x="736" y="172"/>
                      <a:pt x="727" y="179"/>
                      <a:pt x="722" y="179"/>
                    </a:cubicBezTo>
                    <a:cubicBezTo>
                      <a:pt x="716" y="177"/>
                      <a:pt x="715" y="176"/>
                      <a:pt x="709" y="180"/>
                    </a:cubicBezTo>
                    <a:cubicBezTo>
                      <a:pt x="699" y="186"/>
                      <a:pt x="706" y="176"/>
                      <a:pt x="697" y="175"/>
                    </a:cubicBezTo>
                    <a:cubicBezTo>
                      <a:pt x="692" y="175"/>
                      <a:pt x="692" y="166"/>
                      <a:pt x="686" y="171"/>
                    </a:cubicBezTo>
                    <a:cubicBezTo>
                      <a:pt x="682" y="174"/>
                      <a:pt x="681" y="177"/>
                      <a:pt x="677" y="176"/>
                    </a:cubicBezTo>
                    <a:cubicBezTo>
                      <a:pt x="663" y="173"/>
                      <a:pt x="665" y="182"/>
                      <a:pt x="655" y="188"/>
                    </a:cubicBezTo>
                    <a:cubicBezTo>
                      <a:pt x="657" y="187"/>
                      <a:pt x="627" y="203"/>
                      <a:pt x="632" y="203"/>
                    </a:cubicBezTo>
                    <a:cubicBezTo>
                      <a:pt x="606" y="204"/>
                      <a:pt x="624" y="165"/>
                      <a:pt x="600" y="180"/>
                    </a:cubicBezTo>
                    <a:cubicBezTo>
                      <a:pt x="598" y="182"/>
                      <a:pt x="597" y="201"/>
                      <a:pt x="599" y="205"/>
                    </a:cubicBezTo>
                    <a:cubicBezTo>
                      <a:pt x="605" y="215"/>
                      <a:pt x="586" y="217"/>
                      <a:pt x="580" y="216"/>
                    </a:cubicBezTo>
                    <a:cubicBezTo>
                      <a:pt x="561" y="211"/>
                      <a:pt x="559" y="253"/>
                      <a:pt x="531" y="235"/>
                    </a:cubicBezTo>
                    <a:cubicBezTo>
                      <a:pt x="532" y="239"/>
                      <a:pt x="530" y="244"/>
                      <a:pt x="531" y="249"/>
                    </a:cubicBezTo>
                    <a:cubicBezTo>
                      <a:pt x="507" y="243"/>
                      <a:pt x="520" y="221"/>
                      <a:pt x="503" y="212"/>
                    </a:cubicBezTo>
                    <a:cubicBezTo>
                      <a:pt x="517" y="217"/>
                      <a:pt x="548" y="225"/>
                      <a:pt x="560" y="217"/>
                    </a:cubicBezTo>
                    <a:cubicBezTo>
                      <a:pt x="568" y="211"/>
                      <a:pt x="573" y="204"/>
                      <a:pt x="566" y="196"/>
                    </a:cubicBezTo>
                    <a:cubicBezTo>
                      <a:pt x="563" y="192"/>
                      <a:pt x="560" y="192"/>
                      <a:pt x="556" y="189"/>
                    </a:cubicBezTo>
                    <a:cubicBezTo>
                      <a:pt x="554" y="186"/>
                      <a:pt x="553" y="183"/>
                      <a:pt x="551" y="179"/>
                    </a:cubicBezTo>
                    <a:cubicBezTo>
                      <a:pt x="548" y="181"/>
                      <a:pt x="544" y="182"/>
                      <a:pt x="541" y="183"/>
                    </a:cubicBezTo>
                    <a:cubicBezTo>
                      <a:pt x="525" y="175"/>
                      <a:pt x="505" y="166"/>
                      <a:pt x="489" y="157"/>
                    </a:cubicBezTo>
                    <a:cubicBezTo>
                      <a:pt x="479" y="150"/>
                      <a:pt x="434" y="167"/>
                      <a:pt x="462" y="141"/>
                    </a:cubicBezTo>
                    <a:cubicBezTo>
                      <a:pt x="448" y="142"/>
                      <a:pt x="437" y="126"/>
                      <a:pt x="430" y="145"/>
                    </a:cubicBezTo>
                    <a:cubicBezTo>
                      <a:pt x="430" y="141"/>
                      <a:pt x="429" y="137"/>
                      <a:pt x="429" y="133"/>
                    </a:cubicBezTo>
                    <a:cubicBezTo>
                      <a:pt x="425" y="138"/>
                      <a:pt x="420" y="141"/>
                      <a:pt x="416" y="146"/>
                    </a:cubicBezTo>
                    <a:cubicBezTo>
                      <a:pt x="418" y="143"/>
                      <a:pt x="420" y="139"/>
                      <a:pt x="423" y="136"/>
                    </a:cubicBezTo>
                    <a:cubicBezTo>
                      <a:pt x="415" y="135"/>
                      <a:pt x="410" y="137"/>
                      <a:pt x="404" y="142"/>
                    </a:cubicBezTo>
                    <a:cubicBezTo>
                      <a:pt x="402" y="143"/>
                      <a:pt x="392" y="139"/>
                      <a:pt x="386" y="140"/>
                    </a:cubicBezTo>
                    <a:cubicBezTo>
                      <a:pt x="388" y="141"/>
                      <a:pt x="389" y="142"/>
                      <a:pt x="391" y="144"/>
                    </a:cubicBezTo>
                    <a:cubicBezTo>
                      <a:pt x="384" y="147"/>
                      <a:pt x="383" y="148"/>
                      <a:pt x="377" y="153"/>
                    </a:cubicBezTo>
                    <a:cubicBezTo>
                      <a:pt x="377" y="151"/>
                      <a:pt x="377" y="149"/>
                      <a:pt x="377" y="147"/>
                    </a:cubicBezTo>
                    <a:cubicBezTo>
                      <a:pt x="369" y="152"/>
                      <a:pt x="369" y="148"/>
                      <a:pt x="365" y="156"/>
                    </a:cubicBezTo>
                    <a:cubicBezTo>
                      <a:pt x="365" y="154"/>
                      <a:pt x="365" y="153"/>
                      <a:pt x="365" y="152"/>
                    </a:cubicBezTo>
                    <a:cubicBezTo>
                      <a:pt x="352" y="158"/>
                      <a:pt x="344" y="156"/>
                      <a:pt x="335" y="167"/>
                    </a:cubicBezTo>
                    <a:cubicBezTo>
                      <a:pt x="338" y="166"/>
                      <a:pt x="341" y="165"/>
                      <a:pt x="344" y="164"/>
                    </a:cubicBezTo>
                    <a:cubicBezTo>
                      <a:pt x="341" y="171"/>
                      <a:pt x="335" y="175"/>
                      <a:pt x="329" y="175"/>
                    </a:cubicBezTo>
                    <a:cubicBezTo>
                      <a:pt x="325" y="182"/>
                      <a:pt x="323" y="190"/>
                      <a:pt x="317" y="195"/>
                    </a:cubicBezTo>
                    <a:cubicBezTo>
                      <a:pt x="309" y="201"/>
                      <a:pt x="295" y="204"/>
                      <a:pt x="295" y="215"/>
                    </a:cubicBezTo>
                    <a:cubicBezTo>
                      <a:pt x="295" y="233"/>
                      <a:pt x="268" y="247"/>
                      <a:pt x="255" y="256"/>
                    </a:cubicBezTo>
                    <a:cubicBezTo>
                      <a:pt x="257" y="257"/>
                      <a:pt x="260" y="257"/>
                      <a:pt x="263" y="258"/>
                    </a:cubicBezTo>
                    <a:cubicBezTo>
                      <a:pt x="245" y="260"/>
                      <a:pt x="196" y="302"/>
                      <a:pt x="230" y="312"/>
                    </a:cubicBezTo>
                    <a:cubicBezTo>
                      <a:pt x="227" y="314"/>
                      <a:pt x="224" y="319"/>
                      <a:pt x="221" y="321"/>
                    </a:cubicBezTo>
                    <a:cubicBezTo>
                      <a:pt x="234" y="319"/>
                      <a:pt x="233" y="325"/>
                      <a:pt x="221" y="330"/>
                    </a:cubicBezTo>
                    <a:cubicBezTo>
                      <a:pt x="235" y="342"/>
                      <a:pt x="264" y="337"/>
                      <a:pt x="271" y="319"/>
                    </a:cubicBezTo>
                    <a:cubicBezTo>
                      <a:pt x="274" y="322"/>
                      <a:pt x="276" y="326"/>
                      <a:pt x="279" y="329"/>
                    </a:cubicBezTo>
                    <a:cubicBezTo>
                      <a:pt x="277" y="328"/>
                      <a:pt x="287" y="346"/>
                      <a:pt x="287" y="346"/>
                    </a:cubicBezTo>
                    <a:cubicBezTo>
                      <a:pt x="289" y="361"/>
                      <a:pt x="290" y="368"/>
                      <a:pt x="299" y="383"/>
                    </a:cubicBezTo>
                    <a:cubicBezTo>
                      <a:pt x="319" y="372"/>
                      <a:pt x="329" y="363"/>
                      <a:pt x="330" y="343"/>
                    </a:cubicBezTo>
                    <a:cubicBezTo>
                      <a:pt x="331" y="329"/>
                      <a:pt x="346" y="331"/>
                      <a:pt x="350" y="319"/>
                    </a:cubicBezTo>
                    <a:cubicBezTo>
                      <a:pt x="354" y="306"/>
                      <a:pt x="339" y="305"/>
                      <a:pt x="338" y="294"/>
                    </a:cubicBezTo>
                    <a:cubicBezTo>
                      <a:pt x="336" y="268"/>
                      <a:pt x="358" y="263"/>
                      <a:pt x="375" y="248"/>
                    </a:cubicBezTo>
                    <a:cubicBezTo>
                      <a:pt x="385" y="240"/>
                      <a:pt x="373" y="234"/>
                      <a:pt x="390" y="226"/>
                    </a:cubicBezTo>
                    <a:cubicBezTo>
                      <a:pt x="405" y="220"/>
                      <a:pt x="409" y="221"/>
                      <a:pt x="421" y="233"/>
                    </a:cubicBezTo>
                    <a:cubicBezTo>
                      <a:pt x="407" y="238"/>
                      <a:pt x="353" y="277"/>
                      <a:pt x="381" y="288"/>
                    </a:cubicBezTo>
                    <a:cubicBezTo>
                      <a:pt x="358" y="300"/>
                      <a:pt x="398" y="313"/>
                      <a:pt x="407" y="312"/>
                    </a:cubicBezTo>
                    <a:cubicBezTo>
                      <a:pt x="430" y="310"/>
                      <a:pt x="438" y="293"/>
                      <a:pt x="456" y="312"/>
                    </a:cubicBezTo>
                    <a:cubicBezTo>
                      <a:pt x="438" y="329"/>
                      <a:pt x="410" y="306"/>
                      <a:pt x="397" y="330"/>
                    </a:cubicBezTo>
                    <a:cubicBezTo>
                      <a:pt x="415" y="337"/>
                      <a:pt x="400" y="359"/>
                      <a:pt x="390" y="344"/>
                    </a:cubicBezTo>
                    <a:cubicBezTo>
                      <a:pt x="390" y="342"/>
                      <a:pt x="391" y="341"/>
                      <a:pt x="392" y="340"/>
                    </a:cubicBezTo>
                    <a:cubicBezTo>
                      <a:pt x="392" y="336"/>
                      <a:pt x="397" y="335"/>
                      <a:pt x="391" y="332"/>
                    </a:cubicBezTo>
                    <a:cubicBezTo>
                      <a:pt x="388" y="337"/>
                      <a:pt x="390" y="335"/>
                      <a:pt x="390" y="340"/>
                    </a:cubicBezTo>
                    <a:cubicBezTo>
                      <a:pt x="387" y="341"/>
                      <a:pt x="385" y="342"/>
                      <a:pt x="382" y="342"/>
                    </a:cubicBezTo>
                    <a:cubicBezTo>
                      <a:pt x="383" y="343"/>
                      <a:pt x="384" y="344"/>
                      <a:pt x="384" y="345"/>
                    </a:cubicBezTo>
                    <a:cubicBezTo>
                      <a:pt x="375" y="357"/>
                      <a:pt x="363" y="389"/>
                      <a:pt x="365" y="393"/>
                    </a:cubicBezTo>
                    <a:cubicBezTo>
                      <a:pt x="361" y="393"/>
                      <a:pt x="354" y="394"/>
                      <a:pt x="350" y="393"/>
                    </a:cubicBezTo>
                    <a:cubicBezTo>
                      <a:pt x="351" y="390"/>
                      <a:pt x="353" y="388"/>
                      <a:pt x="354" y="386"/>
                    </a:cubicBezTo>
                    <a:cubicBezTo>
                      <a:pt x="340" y="380"/>
                      <a:pt x="336" y="392"/>
                      <a:pt x="324" y="396"/>
                    </a:cubicBezTo>
                    <a:cubicBezTo>
                      <a:pt x="315" y="399"/>
                      <a:pt x="301" y="400"/>
                      <a:pt x="302" y="391"/>
                    </a:cubicBezTo>
                    <a:cubicBezTo>
                      <a:pt x="297" y="390"/>
                      <a:pt x="292" y="391"/>
                      <a:pt x="287" y="394"/>
                    </a:cubicBezTo>
                    <a:cubicBezTo>
                      <a:pt x="291" y="390"/>
                      <a:pt x="294" y="385"/>
                      <a:pt x="293" y="380"/>
                    </a:cubicBezTo>
                    <a:cubicBezTo>
                      <a:pt x="288" y="368"/>
                      <a:pt x="271" y="383"/>
                      <a:pt x="285" y="390"/>
                    </a:cubicBezTo>
                    <a:cubicBezTo>
                      <a:pt x="284" y="392"/>
                      <a:pt x="282" y="393"/>
                      <a:pt x="281" y="395"/>
                    </a:cubicBezTo>
                    <a:cubicBezTo>
                      <a:pt x="281" y="396"/>
                      <a:pt x="282" y="397"/>
                      <a:pt x="283" y="396"/>
                    </a:cubicBezTo>
                    <a:cubicBezTo>
                      <a:pt x="281" y="398"/>
                      <a:pt x="280" y="399"/>
                      <a:pt x="278" y="400"/>
                    </a:cubicBezTo>
                    <a:cubicBezTo>
                      <a:pt x="268" y="393"/>
                      <a:pt x="255" y="375"/>
                      <a:pt x="276" y="366"/>
                    </a:cubicBezTo>
                    <a:cubicBezTo>
                      <a:pt x="269" y="361"/>
                      <a:pt x="270" y="352"/>
                      <a:pt x="274" y="344"/>
                    </a:cubicBezTo>
                    <a:cubicBezTo>
                      <a:pt x="267" y="352"/>
                      <a:pt x="244" y="357"/>
                      <a:pt x="249" y="371"/>
                    </a:cubicBezTo>
                    <a:cubicBezTo>
                      <a:pt x="251" y="379"/>
                      <a:pt x="252" y="386"/>
                      <a:pt x="254" y="393"/>
                    </a:cubicBezTo>
                    <a:cubicBezTo>
                      <a:pt x="258" y="407"/>
                      <a:pt x="248" y="401"/>
                      <a:pt x="242" y="403"/>
                    </a:cubicBezTo>
                    <a:cubicBezTo>
                      <a:pt x="229" y="409"/>
                      <a:pt x="226" y="408"/>
                      <a:pt x="218" y="417"/>
                    </a:cubicBezTo>
                    <a:cubicBezTo>
                      <a:pt x="207" y="430"/>
                      <a:pt x="209" y="439"/>
                      <a:pt x="187" y="437"/>
                    </a:cubicBezTo>
                    <a:cubicBezTo>
                      <a:pt x="193" y="460"/>
                      <a:pt x="172" y="447"/>
                      <a:pt x="168" y="463"/>
                    </a:cubicBezTo>
                    <a:cubicBezTo>
                      <a:pt x="164" y="459"/>
                      <a:pt x="157" y="458"/>
                      <a:pt x="153" y="454"/>
                    </a:cubicBezTo>
                    <a:cubicBezTo>
                      <a:pt x="155" y="457"/>
                      <a:pt x="155" y="460"/>
                      <a:pt x="159" y="464"/>
                    </a:cubicBezTo>
                    <a:cubicBezTo>
                      <a:pt x="149" y="478"/>
                      <a:pt x="138" y="464"/>
                      <a:pt x="125" y="473"/>
                    </a:cubicBezTo>
                    <a:cubicBezTo>
                      <a:pt x="132" y="479"/>
                      <a:pt x="140" y="485"/>
                      <a:pt x="150" y="485"/>
                    </a:cubicBezTo>
                    <a:cubicBezTo>
                      <a:pt x="155" y="485"/>
                      <a:pt x="162" y="503"/>
                      <a:pt x="164" y="508"/>
                    </a:cubicBezTo>
                    <a:cubicBezTo>
                      <a:pt x="163" y="509"/>
                      <a:pt x="161" y="509"/>
                      <a:pt x="159" y="509"/>
                    </a:cubicBezTo>
                    <a:cubicBezTo>
                      <a:pt x="178" y="525"/>
                      <a:pt x="148" y="534"/>
                      <a:pt x="135" y="531"/>
                    </a:cubicBezTo>
                    <a:cubicBezTo>
                      <a:pt x="129" y="529"/>
                      <a:pt x="123" y="530"/>
                      <a:pt x="117" y="530"/>
                    </a:cubicBezTo>
                    <a:cubicBezTo>
                      <a:pt x="113" y="530"/>
                      <a:pt x="109" y="534"/>
                      <a:pt x="105" y="534"/>
                    </a:cubicBezTo>
                    <a:cubicBezTo>
                      <a:pt x="101" y="534"/>
                      <a:pt x="98" y="527"/>
                      <a:pt x="96" y="527"/>
                    </a:cubicBezTo>
                    <a:cubicBezTo>
                      <a:pt x="89" y="529"/>
                      <a:pt x="77" y="534"/>
                      <a:pt x="81" y="542"/>
                    </a:cubicBezTo>
                    <a:cubicBezTo>
                      <a:pt x="88" y="554"/>
                      <a:pt x="83" y="558"/>
                      <a:pt x="82" y="570"/>
                    </a:cubicBezTo>
                    <a:cubicBezTo>
                      <a:pt x="81" y="584"/>
                      <a:pt x="87" y="597"/>
                      <a:pt x="87" y="611"/>
                    </a:cubicBezTo>
                    <a:cubicBezTo>
                      <a:pt x="103" y="591"/>
                      <a:pt x="110" y="622"/>
                      <a:pt x="121" y="616"/>
                    </a:cubicBezTo>
                    <a:cubicBezTo>
                      <a:pt x="134" y="609"/>
                      <a:pt x="147" y="613"/>
                      <a:pt x="159" y="603"/>
                    </a:cubicBezTo>
                    <a:cubicBezTo>
                      <a:pt x="173" y="590"/>
                      <a:pt x="167" y="573"/>
                      <a:pt x="181" y="562"/>
                    </a:cubicBezTo>
                    <a:cubicBezTo>
                      <a:pt x="187" y="558"/>
                      <a:pt x="198" y="556"/>
                      <a:pt x="202" y="549"/>
                    </a:cubicBezTo>
                    <a:cubicBezTo>
                      <a:pt x="202" y="548"/>
                      <a:pt x="190" y="530"/>
                      <a:pt x="206" y="532"/>
                    </a:cubicBezTo>
                    <a:cubicBezTo>
                      <a:pt x="216" y="534"/>
                      <a:pt x="220" y="537"/>
                      <a:pt x="230" y="534"/>
                    </a:cubicBezTo>
                    <a:cubicBezTo>
                      <a:pt x="238" y="533"/>
                      <a:pt x="242" y="526"/>
                      <a:pt x="247" y="524"/>
                    </a:cubicBezTo>
                    <a:cubicBezTo>
                      <a:pt x="253" y="523"/>
                      <a:pt x="265" y="523"/>
                      <a:pt x="270" y="526"/>
                    </a:cubicBezTo>
                    <a:cubicBezTo>
                      <a:pt x="279" y="529"/>
                      <a:pt x="268" y="540"/>
                      <a:pt x="279" y="546"/>
                    </a:cubicBezTo>
                    <a:cubicBezTo>
                      <a:pt x="292" y="553"/>
                      <a:pt x="308" y="557"/>
                      <a:pt x="315" y="568"/>
                    </a:cubicBezTo>
                    <a:cubicBezTo>
                      <a:pt x="318" y="574"/>
                      <a:pt x="324" y="575"/>
                      <a:pt x="327" y="582"/>
                    </a:cubicBezTo>
                    <a:cubicBezTo>
                      <a:pt x="331" y="588"/>
                      <a:pt x="320" y="589"/>
                      <a:pt x="324" y="598"/>
                    </a:cubicBezTo>
                    <a:cubicBezTo>
                      <a:pt x="337" y="588"/>
                      <a:pt x="327" y="575"/>
                      <a:pt x="338" y="564"/>
                    </a:cubicBezTo>
                    <a:cubicBezTo>
                      <a:pt x="341" y="568"/>
                      <a:pt x="346" y="569"/>
                      <a:pt x="348" y="573"/>
                    </a:cubicBezTo>
                    <a:cubicBezTo>
                      <a:pt x="347" y="560"/>
                      <a:pt x="337" y="558"/>
                      <a:pt x="327" y="554"/>
                    </a:cubicBezTo>
                    <a:cubicBezTo>
                      <a:pt x="322" y="552"/>
                      <a:pt x="334" y="548"/>
                      <a:pt x="323" y="547"/>
                    </a:cubicBezTo>
                    <a:cubicBezTo>
                      <a:pt x="323" y="547"/>
                      <a:pt x="312" y="549"/>
                      <a:pt x="312" y="550"/>
                    </a:cubicBezTo>
                    <a:cubicBezTo>
                      <a:pt x="301" y="541"/>
                      <a:pt x="297" y="521"/>
                      <a:pt x="287" y="510"/>
                    </a:cubicBezTo>
                    <a:cubicBezTo>
                      <a:pt x="294" y="504"/>
                      <a:pt x="317" y="507"/>
                      <a:pt x="318" y="514"/>
                    </a:cubicBezTo>
                    <a:cubicBezTo>
                      <a:pt x="319" y="537"/>
                      <a:pt x="330" y="531"/>
                      <a:pt x="345" y="536"/>
                    </a:cubicBezTo>
                    <a:cubicBezTo>
                      <a:pt x="358" y="540"/>
                      <a:pt x="358" y="559"/>
                      <a:pt x="360" y="569"/>
                    </a:cubicBezTo>
                    <a:cubicBezTo>
                      <a:pt x="362" y="579"/>
                      <a:pt x="371" y="574"/>
                      <a:pt x="374" y="587"/>
                    </a:cubicBezTo>
                    <a:cubicBezTo>
                      <a:pt x="374" y="589"/>
                      <a:pt x="380" y="593"/>
                      <a:pt x="384" y="594"/>
                    </a:cubicBezTo>
                    <a:cubicBezTo>
                      <a:pt x="373" y="605"/>
                      <a:pt x="385" y="611"/>
                      <a:pt x="397" y="608"/>
                    </a:cubicBezTo>
                    <a:cubicBezTo>
                      <a:pt x="394" y="602"/>
                      <a:pt x="394" y="597"/>
                      <a:pt x="391" y="591"/>
                    </a:cubicBezTo>
                    <a:cubicBezTo>
                      <a:pt x="395" y="595"/>
                      <a:pt x="400" y="596"/>
                      <a:pt x="404" y="600"/>
                    </a:cubicBezTo>
                    <a:cubicBezTo>
                      <a:pt x="405" y="598"/>
                      <a:pt x="407" y="594"/>
                      <a:pt x="408" y="593"/>
                    </a:cubicBezTo>
                    <a:cubicBezTo>
                      <a:pt x="402" y="591"/>
                      <a:pt x="397" y="586"/>
                      <a:pt x="391" y="584"/>
                    </a:cubicBezTo>
                    <a:cubicBezTo>
                      <a:pt x="393" y="582"/>
                      <a:pt x="395" y="581"/>
                      <a:pt x="398" y="579"/>
                    </a:cubicBezTo>
                    <a:cubicBezTo>
                      <a:pt x="394" y="577"/>
                      <a:pt x="391" y="575"/>
                      <a:pt x="388" y="573"/>
                    </a:cubicBezTo>
                    <a:cubicBezTo>
                      <a:pt x="393" y="574"/>
                      <a:pt x="398" y="573"/>
                      <a:pt x="403" y="575"/>
                    </a:cubicBezTo>
                    <a:cubicBezTo>
                      <a:pt x="397" y="563"/>
                      <a:pt x="408" y="557"/>
                      <a:pt x="419" y="561"/>
                    </a:cubicBezTo>
                    <a:cubicBezTo>
                      <a:pt x="429" y="564"/>
                      <a:pt x="433" y="558"/>
                      <a:pt x="442" y="561"/>
                    </a:cubicBezTo>
                    <a:cubicBezTo>
                      <a:pt x="454" y="563"/>
                      <a:pt x="446" y="554"/>
                      <a:pt x="443" y="548"/>
                    </a:cubicBezTo>
                    <a:cubicBezTo>
                      <a:pt x="439" y="542"/>
                      <a:pt x="444" y="543"/>
                      <a:pt x="444" y="536"/>
                    </a:cubicBezTo>
                    <a:cubicBezTo>
                      <a:pt x="447" y="534"/>
                      <a:pt x="449" y="532"/>
                      <a:pt x="452" y="530"/>
                    </a:cubicBezTo>
                    <a:cubicBezTo>
                      <a:pt x="450" y="527"/>
                      <a:pt x="449" y="523"/>
                      <a:pt x="448" y="520"/>
                    </a:cubicBezTo>
                    <a:cubicBezTo>
                      <a:pt x="474" y="469"/>
                      <a:pt x="496" y="538"/>
                      <a:pt x="522" y="508"/>
                    </a:cubicBezTo>
                    <a:cubicBezTo>
                      <a:pt x="516" y="506"/>
                      <a:pt x="512" y="503"/>
                      <a:pt x="506" y="502"/>
                    </a:cubicBezTo>
                    <a:cubicBezTo>
                      <a:pt x="515" y="500"/>
                      <a:pt x="518" y="494"/>
                      <a:pt x="526" y="491"/>
                    </a:cubicBezTo>
                    <a:cubicBezTo>
                      <a:pt x="533" y="488"/>
                      <a:pt x="536" y="494"/>
                      <a:pt x="541" y="490"/>
                    </a:cubicBezTo>
                    <a:cubicBezTo>
                      <a:pt x="536" y="497"/>
                      <a:pt x="541" y="504"/>
                      <a:pt x="525" y="508"/>
                    </a:cubicBezTo>
                    <a:cubicBezTo>
                      <a:pt x="542" y="520"/>
                      <a:pt x="559" y="537"/>
                      <a:pt x="578" y="544"/>
                    </a:cubicBezTo>
                    <a:cubicBezTo>
                      <a:pt x="577" y="548"/>
                      <a:pt x="576" y="551"/>
                      <a:pt x="574" y="554"/>
                    </a:cubicBezTo>
                    <a:cubicBezTo>
                      <a:pt x="579" y="555"/>
                      <a:pt x="576" y="551"/>
                      <a:pt x="579" y="556"/>
                    </a:cubicBezTo>
                    <a:cubicBezTo>
                      <a:pt x="565" y="558"/>
                      <a:pt x="551" y="560"/>
                      <a:pt x="536" y="558"/>
                    </a:cubicBezTo>
                    <a:cubicBezTo>
                      <a:pt x="523" y="556"/>
                      <a:pt x="507" y="540"/>
                      <a:pt x="492" y="552"/>
                    </a:cubicBezTo>
                    <a:cubicBezTo>
                      <a:pt x="482" y="559"/>
                      <a:pt x="467" y="556"/>
                      <a:pt x="456" y="560"/>
                    </a:cubicBezTo>
                    <a:cubicBezTo>
                      <a:pt x="448" y="563"/>
                      <a:pt x="425" y="570"/>
                      <a:pt x="422" y="576"/>
                    </a:cubicBezTo>
                    <a:cubicBezTo>
                      <a:pt x="426" y="575"/>
                      <a:pt x="430" y="577"/>
                      <a:pt x="434" y="576"/>
                    </a:cubicBezTo>
                    <a:cubicBezTo>
                      <a:pt x="425" y="590"/>
                      <a:pt x="437" y="603"/>
                      <a:pt x="442" y="607"/>
                    </a:cubicBezTo>
                    <a:cubicBezTo>
                      <a:pt x="448" y="620"/>
                      <a:pt x="466" y="610"/>
                      <a:pt x="479" y="613"/>
                    </a:cubicBezTo>
                    <a:cubicBezTo>
                      <a:pt x="501" y="617"/>
                      <a:pt x="504" y="612"/>
                      <a:pt x="523" y="608"/>
                    </a:cubicBezTo>
                    <a:cubicBezTo>
                      <a:pt x="520" y="616"/>
                      <a:pt x="516" y="624"/>
                      <a:pt x="524" y="630"/>
                    </a:cubicBezTo>
                    <a:cubicBezTo>
                      <a:pt x="506" y="638"/>
                      <a:pt x="517" y="661"/>
                      <a:pt x="507" y="670"/>
                    </a:cubicBezTo>
                    <a:cubicBezTo>
                      <a:pt x="502" y="675"/>
                      <a:pt x="492" y="672"/>
                      <a:pt x="486" y="673"/>
                    </a:cubicBezTo>
                    <a:cubicBezTo>
                      <a:pt x="481" y="673"/>
                      <a:pt x="477" y="672"/>
                      <a:pt x="473" y="671"/>
                    </a:cubicBezTo>
                    <a:cubicBezTo>
                      <a:pt x="464" y="669"/>
                      <a:pt x="467" y="677"/>
                      <a:pt x="461" y="677"/>
                    </a:cubicBezTo>
                    <a:cubicBezTo>
                      <a:pt x="453" y="677"/>
                      <a:pt x="448" y="671"/>
                      <a:pt x="437" y="673"/>
                    </a:cubicBezTo>
                    <a:cubicBezTo>
                      <a:pt x="435" y="674"/>
                      <a:pt x="416" y="667"/>
                      <a:pt x="413" y="666"/>
                    </a:cubicBezTo>
                    <a:cubicBezTo>
                      <a:pt x="402" y="660"/>
                      <a:pt x="390" y="650"/>
                      <a:pt x="383" y="649"/>
                    </a:cubicBezTo>
                    <a:cubicBezTo>
                      <a:pt x="377" y="661"/>
                      <a:pt x="353" y="660"/>
                      <a:pt x="368" y="675"/>
                    </a:cubicBezTo>
                    <a:cubicBezTo>
                      <a:pt x="360" y="678"/>
                      <a:pt x="351" y="682"/>
                      <a:pt x="344" y="676"/>
                    </a:cubicBezTo>
                    <a:cubicBezTo>
                      <a:pt x="339" y="671"/>
                      <a:pt x="338" y="672"/>
                      <a:pt x="332" y="672"/>
                    </a:cubicBezTo>
                    <a:cubicBezTo>
                      <a:pt x="325" y="672"/>
                      <a:pt x="331" y="662"/>
                      <a:pt x="326" y="661"/>
                    </a:cubicBezTo>
                    <a:cubicBezTo>
                      <a:pt x="319" y="657"/>
                      <a:pt x="303" y="649"/>
                      <a:pt x="296" y="649"/>
                    </a:cubicBezTo>
                    <a:cubicBezTo>
                      <a:pt x="283" y="651"/>
                      <a:pt x="282" y="644"/>
                      <a:pt x="272" y="636"/>
                    </a:cubicBezTo>
                    <a:cubicBezTo>
                      <a:pt x="285" y="630"/>
                      <a:pt x="274" y="617"/>
                      <a:pt x="284" y="605"/>
                    </a:cubicBezTo>
                    <a:cubicBezTo>
                      <a:pt x="272" y="609"/>
                      <a:pt x="256" y="604"/>
                      <a:pt x="242" y="605"/>
                    </a:cubicBezTo>
                    <a:cubicBezTo>
                      <a:pt x="227" y="606"/>
                      <a:pt x="211" y="609"/>
                      <a:pt x="196" y="610"/>
                    </a:cubicBezTo>
                    <a:cubicBezTo>
                      <a:pt x="189" y="611"/>
                      <a:pt x="177" y="612"/>
                      <a:pt x="172" y="616"/>
                    </a:cubicBezTo>
                    <a:cubicBezTo>
                      <a:pt x="168" y="621"/>
                      <a:pt x="156" y="631"/>
                      <a:pt x="152" y="628"/>
                    </a:cubicBezTo>
                    <a:cubicBezTo>
                      <a:pt x="136" y="621"/>
                      <a:pt x="120" y="621"/>
                      <a:pt x="109" y="628"/>
                    </a:cubicBezTo>
                    <a:cubicBezTo>
                      <a:pt x="104" y="632"/>
                      <a:pt x="100" y="640"/>
                      <a:pt x="95" y="645"/>
                    </a:cubicBezTo>
                    <a:cubicBezTo>
                      <a:pt x="89" y="650"/>
                      <a:pt x="94" y="653"/>
                      <a:pt x="91" y="658"/>
                    </a:cubicBezTo>
                    <a:cubicBezTo>
                      <a:pt x="88" y="662"/>
                      <a:pt x="83" y="662"/>
                      <a:pt x="79" y="667"/>
                    </a:cubicBezTo>
                    <a:cubicBezTo>
                      <a:pt x="74" y="675"/>
                      <a:pt x="84" y="677"/>
                      <a:pt x="79" y="685"/>
                    </a:cubicBezTo>
                    <a:cubicBezTo>
                      <a:pt x="74" y="694"/>
                      <a:pt x="72" y="698"/>
                      <a:pt x="63" y="702"/>
                    </a:cubicBezTo>
                    <a:cubicBezTo>
                      <a:pt x="47" y="707"/>
                      <a:pt x="38" y="722"/>
                      <a:pt x="29" y="736"/>
                    </a:cubicBezTo>
                    <a:cubicBezTo>
                      <a:pt x="26" y="740"/>
                      <a:pt x="21" y="743"/>
                      <a:pt x="18" y="747"/>
                    </a:cubicBezTo>
                    <a:cubicBezTo>
                      <a:pt x="17" y="749"/>
                      <a:pt x="23" y="756"/>
                      <a:pt x="21" y="758"/>
                    </a:cubicBezTo>
                    <a:cubicBezTo>
                      <a:pt x="17" y="769"/>
                      <a:pt x="6" y="761"/>
                      <a:pt x="12" y="779"/>
                    </a:cubicBezTo>
                    <a:cubicBezTo>
                      <a:pt x="18" y="800"/>
                      <a:pt x="13" y="811"/>
                      <a:pt x="9" y="829"/>
                    </a:cubicBezTo>
                    <a:cubicBezTo>
                      <a:pt x="7" y="838"/>
                      <a:pt x="0" y="862"/>
                      <a:pt x="9" y="869"/>
                    </a:cubicBezTo>
                    <a:cubicBezTo>
                      <a:pt x="14" y="872"/>
                      <a:pt x="24" y="877"/>
                      <a:pt x="28" y="882"/>
                    </a:cubicBezTo>
                    <a:cubicBezTo>
                      <a:pt x="36" y="891"/>
                      <a:pt x="32" y="898"/>
                      <a:pt x="44" y="904"/>
                    </a:cubicBezTo>
                    <a:cubicBezTo>
                      <a:pt x="55" y="910"/>
                      <a:pt x="49" y="918"/>
                      <a:pt x="54" y="925"/>
                    </a:cubicBezTo>
                    <a:cubicBezTo>
                      <a:pt x="58" y="930"/>
                      <a:pt x="74" y="935"/>
                      <a:pt x="79" y="939"/>
                    </a:cubicBezTo>
                    <a:cubicBezTo>
                      <a:pt x="87" y="944"/>
                      <a:pt x="87" y="947"/>
                      <a:pt x="97" y="949"/>
                    </a:cubicBezTo>
                    <a:cubicBezTo>
                      <a:pt x="103" y="950"/>
                      <a:pt x="116" y="942"/>
                      <a:pt x="122" y="942"/>
                    </a:cubicBezTo>
                    <a:cubicBezTo>
                      <a:pt x="129" y="941"/>
                      <a:pt x="138" y="942"/>
                      <a:pt x="145" y="945"/>
                    </a:cubicBezTo>
                    <a:cubicBezTo>
                      <a:pt x="159" y="949"/>
                      <a:pt x="160" y="939"/>
                      <a:pt x="170" y="935"/>
                    </a:cubicBezTo>
                    <a:cubicBezTo>
                      <a:pt x="181" y="931"/>
                      <a:pt x="207" y="926"/>
                      <a:pt x="215" y="936"/>
                    </a:cubicBezTo>
                    <a:cubicBezTo>
                      <a:pt x="223" y="946"/>
                      <a:pt x="246" y="955"/>
                      <a:pt x="258" y="947"/>
                    </a:cubicBezTo>
                    <a:cubicBezTo>
                      <a:pt x="258" y="958"/>
                      <a:pt x="270" y="958"/>
                      <a:pt x="271" y="963"/>
                    </a:cubicBezTo>
                    <a:cubicBezTo>
                      <a:pt x="272" y="967"/>
                      <a:pt x="266" y="982"/>
                      <a:pt x="265" y="985"/>
                    </a:cubicBezTo>
                    <a:cubicBezTo>
                      <a:pt x="262" y="996"/>
                      <a:pt x="258" y="993"/>
                      <a:pt x="262" y="1008"/>
                    </a:cubicBezTo>
                    <a:cubicBezTo>
                      <a:pt x="265" y="1017"/>
                      <a:pt x="275" y="1031"/>
                      <a:pt x="283" y="1035"/>
                    </a:cubicBezTo>
                    <a:cubicBezTo>
                      <a:pt x="284" y="1035"/>
                      <a:pt x="299" y="1080"/>
                      <a:pt x="298" y="1083"/>
                    </a:cubicBezTo>
                    <a:cubicBezTo>
                      <a:pt x="297" y="1093"/>
                      <a:pt x="308" y="1096"/>
                      <a:pt x="308" y="1108"/>
                    </a:cubicBezTo>
                    <a:cubicBezTo>
                      <a:pt x="308" y="1116"/>
                      <a:pt x="294" y="1128"/>
                      <a:pt x="289" y="1135"/>
                    </a:cubicBezTo>
                    <a:cubicBezTo>
                      <a:pt x="282" y="1146"/>
                      <a:pt x="283" y="1179"/>
                      <a:pt x="291" y="1189"/>
                    </a:cubicBezTo>
                    <a:cubicBezTo>
                      <a:pt x="306" y="1207"/>
                      <a:pt x="306" y="1219"/>
                      <a:pt x="309" y="1242"/>
                    </a:cubicBezTo>
                    <a:cubicBezTo>
                      <a:pt x="312" y="1260"/>
                      <a:pt x="324" y="1279"/>
                      <a:pt x="332" y="1295"/>
                    </a:cubicBezTo>
                    <a:cubicBezTo>
                      <a:pt x="335" y="1300"/>
                      <a:pt x="340" y="1296"/>
                      <a:pt x="341" y="1302"/>
                    </a:cubicBezTo>
                    <a:cubicBezTo>
                      <a:pt x="342" y="1309"/>
                      <a:pt x="341" y="1311"/>
                      <a:pt x="345" y="1316"/>
                    </a:cubicBezTo>
                    <a:cubicBezTo>
                      <a:pt x="350" y="1321"/>
                      <a:pt x="350" y="1337"/>
                      <a:pt x="353" y="1345"/>
                    </a:cubicBezTo>
                    <a:cubicBezTo>
                      <a:pt x="356" y="1346"/>
                      <a:pt x="365" y="1353"/>
                      <a:pt x="370" y="1350"/>
                    </a:cubicBezTo>
                    <a:cubicBezTo>
                      <a:pt x="376" y="1346"/>
                      <a:pt x="391" y="1338"/>
                      <a:pt x="397" y="1338"/>
                    </a:cubicBezTo>
                    <a:cubicBezTo>
                      <a:pt x="409" y="1338"/>
                      <a:pt x="407" y="1349"/>
                      <a:pt x="419" y="1342"/>
                    </a:cubicBezTo>
                    <a:cubicBezTo>
                      <a:pt x="427" y="1338"/>
                      <a:pt x="435" y="1340"/>
                      <a:pt x="442" y="1333"/>
                    </a:cubicBezTo>
                    <a:cubicBezTo>
                      <a:pt x="452" y="1321"/>
                      <a:pt x="474" y="1307"/>
                      <a:pt x="476" y="1289"/>
                    </a:cubicBezTo>
                    <a:cubicBezTo>
                      <a:pt x="477" y="1278"/>
                      <a:pt x="492" y="1284"/>
                      <a:pt x="489" y="1268"/>
                    </a:cubicBezTo>
                    <a:cubicBezTo>
                      <a:pt x="487" y="1255"/>
                      <a:pt x="487" y="1259"/>
                      <a:pt x="494" y="1247"/>
                    </a:cubicBezTo>
                    <a:cubicBezTo>
                      <a:pt x="499" y="1238"/>
                      <a:pt x="512" y="1244"/>
                      <a:pt x="515" y="1239"/>
                    </a:cubicBezTo>
                    <a:cubicBezTo>
                      <a:pt x="521" y="1232"/>
                      <a:pt x="517" y="1217"/>
                      <a:pt x="515" y="1209"/>
                    </a:cubicBezTo>
                    <a:cubicBezTo>
                      <a:pt x="513" y="1198"/>
                      <a:pt x="504" y="1198"/>
                      <a:pt x="509" y="1185"/>
                    </a:cubicBezTo>
                    <a:cubicBezTo>
                      <a:pt x="511" y="1180"/>
                      <a:pt x="522" y="1174"/>
                      <a:pt x="528" y="1174"/>
                    </a:cubicBezTo>
                    <a:cubicBezTo>
                      <a:pt x="538" y="1173"/>
                      <a:pt x="565" y="1155"/>
                      <a:pt x="564" y="1142"/>
                    </a:cubicBezTo>
                    <a:cubicBezTo>
                      <a:pt x="563" y="1127"/>
                      <a:pt x="561" y="1106"/>
                      <a:pt x="570" y="1096"/>
                    </a:cubicBezTo>
                    <a:cubicBezTo>
                      <a:pt x="561" y="1089"/>
                      <a:pt x="556" y="1082"/>
                      <a:pt x="553" y="1071"/>
                    </a:cubicBezTo>
                    <a:cubicBezTo>
                      <a:pt x="553" y="1070"/>
                      <a:pt x="551" y="1041"/>
                      <a:pt x="551" y="1041"/>
                    </a:cubicBezTo>
                    <a:cubicBezTo>
                      <a:pt x="555" y="1031"/>
                      <a:pt x="568" y="1036"/>
                      <a:pt x="567" y="1021"/>
                    </a:cubicBezTo>
                    <a:cubicBezTo>
                      <a:pt x="566" y="1009"/>
                      <a:pt x="574" y="1002"/>
                      <a:pt x="583" y="995"/>
                    </a:cubicBezTo>
                    <a:cubicBezTo>
                      <a:pt x="591" y="989"/>
                      <a:pt x="599" y="988"/>
                      <a:pt x="607" y="983"/>
                    </a:cubicBezTo>
                    <a:cubicBezTo>
                      <a:pt x="616" y="977"/>
                      <a:pt x="620" y="965"/>
                      <a:pt x="630" y="961"/>
                    </a:cubicBezTo>
                    <a:cubicBezTo>
                      <a:pt x="638" y="958"/>
                      <a:pt x="640" y="940"/>
                      <a:pt x="645" y="933"/>
                    </a:cubicBezTo>
                    <a:cubicBezTo>
                      <a:pt x="650" y="925"/>
                      <a:pt x="655" y="911"/>
                      <a:pt x="663" y="906"/>
                    </a:cubicBezTo>
                    <a:cubicBezTo>
                      <a:pt x="671" y="902"/>
                      <a:pt x="674" y="852"/>
                      <a:pt x="652" y="879"/>
                    </a:cubicBezTo>
                    <a:cubicBezTo>
                      <a:pt x="649" y="883"/>
                      <a:pt x="603" y="887"/>
                      <a:pt x="597" y="883"/>
                    </a:cubicBezTo>
                    <a:cubicBezTo>
                      <a:pt x="589" y="876"/>
                      <a:pt x="592" y="865"/>
                      <a:pt x="586" y="862"/>
                    </a:cubicBezTo>
                    <a:cubicBezTo>
                      <a:pt x="578" y="860"/>
                      <a:pt x="584" y="856"/>
                      <a:pt x="579" y="851"/>
                    </a:cubicBezTo>
                    <a:cubicBezTo>
                      <a:pt x="574" y="846"/>
                      <a:pt x="568" y="843"/>
                      <a:pt x="564" y="839"/>
                    </a:cubicBezTo>
                    <a:cubicBezTo>
                      <a:pt x="553" y="826"/>
                      <a:pt x="547" y="800"/>
                      <a:pt x="530" y="795"/>
                    </a:cubicBezTo>
                    <a:cubicBezTo>
                      <a:pt x="538" y="786"/>
                      <a:pt x="520" y="753"/>
                      <a:pt x="514" y="741"/>
                    </a:cubicBezTo>
                    <a:cubicBezTo>
                      <a:pt x="506" y="721"/>
                      <a:pt x="490" y="705"/>
                      <a:pt x="483" y="685"/>
                    </a:cubicBezTo>
                    <a:cubicBezTo>
                      <a:pt x="493" y="688"/>
                      <a:pt x="494" y="705"/>
                      <a:pt x="495" y="705"/>
                    </a:cubicBezTo>
                    <a:cubicBezTo>
                      <a:pt x="503" y="708"/>
                      <a:pt x="509" y="698"/>
                      <a:pt x="514" y="691"/>
                    </a:cubicBezTo>
                    <a:cubicBezTo>
                      <a:pt x="508" y="712"/>
                      <a:pt x="541" y="741"/>
                      <a:pt x="548" y="760"/>
                    </a:cubicBezTo>
                    <a:cubicBezTo>
                      <a:pt x="551" y="767"/>
                      <a:pt x="548" y="788"/>
                      <a:pt x="558" y="789"/>
                    </a:cubicBezTo>
                    <a:cubicBezTo>
                      <a:pt x="567" y="789"/>
                      <a:pt x="567" y="789"/>
                      <a:pt x="567" y="798"/>
                    </a:cubicBezTo>
                    <a:cubicBezTo>
                      <a:pt x="568" y="809"/>
                      <a:pt x="577" y="807"/>
                      <a:pt x="581" y="813"/>
                    </a:cubicBezTo>
                    <a:cubicBezTo>
                      <a:pt x="588" y="826"/>
                      <a:pt x="589" y="878"/>
                      <a:pt x="612" y="866"/>
                    </a:cubicBezTo>
                    <a:cubicBezTo>
                      <a:pt x="623" y="860"/>
                      <a:pt x="636" y="859"/>
                      <a:pt x="645" y="854"/>
                    </a:cubicBezTo>
                    <a:cubicBezTo>
                      <a:pt x="652" y="850"/>
                      <a:pt x="649" y="841"/>
                      <a:pt x="659" y="842"/>
                    </a:cubicBezTo>
                    <a:cubicBezTo>
                      <a:pt x="667" y="844"/>
                      <a:pt x="674" y="838"/>
                      <a:pt x="683" y="838"/>
                    </a:cubicBezTo>
                    <a:cubicBezTo>
                      <a:pt x="674" y="818"/>
                      <a:pt x="715" y="821"/>
                      <a:pt x="722" y="809"/>
                    </a:cubicBezTo>
                    <a:cubicBezTo>
                      <a:pt x="730" y="797"/>
                      <a:pt x="769" y="771"/>
                      <a:pt x="750" y="759"/>
                    </a:cubicBezTo>
                    <a:cubicBezTo>
                      <a:pt x="749" y="761"/>
                      <a:pt x="748" y="763"/>
                      <a:pt x="747" y="764"/>
                    </a:cubicBezTo>
                    <a:cubicBezTo>
                      <a:pt x="747" y="759"/>
                      <a:pt x="743" y="754"/>
                      <a:pt x="743" y="749"/>
                    </a:cubicBezTo>
                    <a:cubicBezTo>
                      <a:pt x="729" y="758"/>
                      <a:pt x="717" y="738"/>
                      <a:pt x="717" y="725"/>
                    </a:cubicBezTo>
                    <a:cubicBezTo>
                      <a:pt x="704" y="733"/>
                      <a:pt x="707" y="745"/>
                      <a:pt x="692" y="747"/>
                    </a:cubicBezTo>
                    <a:cubicBezTo>
                      <a:pt x="680" y="749"/>
                      <a:pt x="670" y="742"/>
                      <a:pt x="673" y="730"/>
                    </a:cubicBezTo>
                    <a:cubicBezTo>
                      <a:pt x="651" y="731"/>
                      <a:pt x="636" y="690"/>
                      <a:pt x="648" y="676"/>
                    </a:cubicBezTo>
                    <a:cubicBezTo>
                      <a:pt x="666" y="684"/>
                      <a:pt x="696" y="747"/>
                      <a:pt x="721" y="714"/>
                    </a:cubicBezTo>
                    <a:cubicBezTo>
                      <a:pt x="726" y="732"/>
                      <a:pt x="742" y="736"/>
                      <a:pt x="759" y="735"/>
                    </a:cubicBezTo>
                    <a:cubicBezTo>
                      <a:pt x="766" y="735"/>
                      <a:pt x="771" y="739"/>
                      <a:pt x="777" y="739"/>
                    </a:cubicBezTo>
                    <a:cubicBezTo>
                      <a:pt x="784" y="738"/>
                      <a:pt x="788" y="732"/>
                      <a:pt x="797" y="732"/>
                    </a:cubicBezTo>
                    <a:cubicBezTo>
                      <a:pt x="821" y="732"/>
                      <a:pt x="817" y="735"/>
                      <a:pt x="829" y="752"/>
                    </a:cubicBezTo>
                    <a:cubicBezTo>
                      <a:pt x="834" y="758"/>
                      <a:pt x="865" y="758"/>
                      <a:pt x="847" y="767"/>
                    </a:cubicBezTo>
                    <a:cubicBezTo>
                      <a:pt x="854" y="795"/>
                      <a:pt x="873" y="776"/>
                      <a:pt x="880" y="766"/>
                    </a:cubicBezTo>
                    <a:cubicBezTo>
                      <a:pt x="879" y="775"/>
                      <a:pt x="883" y="772"/>
                      <a:pt x="885" y="781"/>
                    </a:cubicBezTo>
                    <a:cubicBezTo>
                      <a:pt x="885" y="786"/>
                      <a:pt x="880" y="793"/>
                      <a:pt x="880" y="795"/>
                    </a:cubicBezTo>
                    <a:cubicBezTo>
                      <a:pt x="880" y="810"/>
                      <a:pt x="890" y="823"/>
                      <a:pt x="894" y="836"/>
                    </a:cubicBezTo>
                    <a:cubicBezTo>
                      <a:pt x="901" y="860"/>
                      <a:pt x="907" y="895"/>
                      <a:pt x="929" y="907"/>
                    </a:cubicBezTo>
                    <a:cubicBezTo>
                      <a:pt x="933" y="899"/>
                      <a:pt x="944" y="894"/>
                      <a:pt x="951" y="886"/>
                    </a:cubicBezTo>
                    <a:cubicBezTo>
                      <a:pt x="946" y="875"/>
                      <a:pt x="962" y="851"/>
                      <a:pt x="953" y="843"/>
                    </a:cubicBezTo>
                    <a:cubicBezTo>
                      <a:pt x="942" y="833"/>
                      <a:pt x="966" y="833"/>
                      <a:pt x="968" y="829"/>
                    </a:cubicBezTo>
                    <a:cubicBezTo>
                      <a:pt x="972" y="820"/>
                      <a:pt x="978" y="812"/>
                      <a:pt x="985" y="806"/>
                    </a:cubicBezTo>
                    <a:cubicBezTo>
                      <a:pt x="989" y="803"/>
                      <a:pt x="1001" y="797"/>
                      <a:pt x="1005" y="794"/>
                    </a:cubicBezTo>
                    <a:cubicBezTo>
                      <a:pt x="1016" y="789"/>
                      <a:pt x="1011" y="781"/>
                      <a:pt x="1017" y="776"/>
                    </a:cubicBezTo>
                    <a:cubicBezTo>
                      <a:pt x="1031" y="764"/>
                      <a:pt x="1054" y="781"/>
                      <a:pt x="1059" y="760"/>
                    </a:cubicBezTo>
                    <a:cubicBezTo>
                      <a:pt x="1069" y="765"/>
                      <a:pt x="1080" y="781"/>
                      <a:pt x="1087" y="790"/>
                    </a:cubicBezTo>
                    <a:cubicBezTo>
                      <a:pt x="1097" y="805"/>
                      <a:pt x="1091" y="821"/>
                      <a:pt x="1101" y="835"/>
                    </a:cubicBezTo>
                    <a:cubicBezTo>
                      <a:pt x="1108" y="828"/>
                      <a:pt x="1114" y="825"/>
                      <a:pt x="1119" y="817"/>
                    </a:cubicBezTo>
                    <a:cubicBezTo>
                      <a:pt x="1130" y="828"/>
                      <a:pt x="1125" y="836"/>
                      <a:pt x="1128" y="850"/>
                    </a:cubicBezTo>
                    <a:cubicBezTo>
                      <a:pt x="1132" y="863"/>
                      <a:pt x="1143" y="872"/>
                      <a:pt x="1138" y="886"/>
                    </a:cubicBezTo>
                    <a:cubicBezTo>
                      <a:pt x="1149" y="877"/>
                      <a:pt x="1154" y="865"/>
                      <a:pt x="1151" y="852"/>
                    </a:cubicBezTo>
                    <a:cubicBezTo>
                      <a:pt x="1160" y="871"/>
                      <a:pt x="1167" y="859"/>
                      <a:pt x="1180" y="868"/>
                    </a:cubicBezTo>
                    <a:cubicBezTo>
                      <a:pt x="1190" y="875"/>
                      <a:pt x="1188" y="888"/>
                      <a:pt x="1203" y="892"/>
                    </a:cubicBezTo>
                    <a:cubicBezTo>
                      <a:pt x="1196" y="900"/>
                      <a:pt x="1199" y="897"/>
                      <a:pt x="1201" y="907"/>
                    </a:cubicBezTo>
                    <a:cubicBezTo>
                      <a:pt x="1202" y="903"/>
                      <a:pt x="1207" y="893"/>
                      <a:pt x="1210" y="890"/>
                    </a:cubicBezTo>
                    <a:cubicBezTo>
                      <a:pt x="1214" y="888"/>
                      <a:pt x="1217" y="886"/>
                      <a:pt x="1222" y="886"/>
                    </a:cubicBezTo>
                    <a:cubicBezTo>
                      <a:pt x="1231" y="885"/>
                      <a:pt x="1224" y="880"/>
                      <a:pt x="1230" y="875"/>
                    </a:cubicBezTo>
                    <a:cubicBezTo>
                      <a:pt x="1235" y="870"/>
                      <a:pt x="1236" y="881"/>
                      <a:pt x="1241" y="872"/>
                    </a:cubicBezTo>
                    <a:cubicBezTo>
                      <a:pt x="1244" y="867"/>
                      <a:pt x="1242" y="864"/>
                      <a:pt x="1242" y="859"/>
                    </a:cubicBezTo>
                    <a:cubicBezTo>
                      <a:pt x="1244" y="850"/>
                      <a:pt x="1242" y="831"/>
                      <a:pt x="1232" y="830"/>
                    </a:cubicBezTo>
                    <a:cubicBezTo>
                      <a:pt x="1223" y="828"/>
                      <a:pt x="1207" y="805"/>
                      <a:pt x="1208" y="794"/>
                    </a:cubicBezTo>
                    <a:cubicBezTo>
                      <a:pt x="1210" y="779"/>
                      <a:pt x="1248" y="758"/>
                      <a:pt x="1248" y="780"/>
                    </a:cubicBezTo>
                    <a:cubicBezTo>
                      <a:pt x="1260" y="771"/>
                      <a:pt x="1283" y="772"/>
                      <a:pt x="1286" y="755"/>
                    </a:cubicBezTo>
                    <a:cubicBezTo>
                      <a:pt x="1297" y="771"/>
                      <a:pt x="1309" y="753"/>
                      <a:pt x="1318" y="746"/>
                    </a:cubicBezTo>
                    <a:cubicBezTo>
                      <a:pt x="1324" y="741"/>
                      <a:pt x="1333" y="743"/>
                      <a:pt x="1339" y="738"/>
                    </a:cubicBezTo>
                    <a:cubicBezTo>
                      <a:pt x="1340" y="737"/>
                      <a:pt x="1335" y="729"/>
                      <a:pt x="1336" y="727"/>
                    </a:cubicBezTo>
                    <a:cubicBezTo>
                      <a:pt x="1339" y="722"/>
                      <a:pt x="1344" y="723"/>
                      <a:pt x="1346" y="718"/>
                    </a:cubicBezTo>
                    <a:cubicBezTo>
                      <a:pt x="1352" y="704"/>
                      <a:pt x="1361" y="698"/>
                      <a:pt x="1362" y="681"/>
                    </a:cubicBezTo>
                    <a:cubicBezTo>
                      <a:pt x="1362" y="678"/>
                      <a:pt x="1364" y="661"/>
                      <a:pt x="1363" y="658"/>
                    </a:cubicBezTo>
                    <a:cubicBezTo>
                      <a:pt x="1361" y="652"/>
                      <a:pt x="1352" y="652"/>
                      <a:pt x="1351" y="643"/>
                    </a:cubicBezTo>
                    <a:cubicBezTo>
                      <a:pt x="1350" y="643"/>
                      <a:pt x="1348" y="644"/>
                      <a:pt x="1346" y="644"/>
                    </a:cubicBezTo>
                    <a:cubicBezTo>
                      <a:pt x="1348" y="635"/>
                      <a:pt x="1349" y="636"/>
                      <a:pt x="1341" y="628"/>
                    </a:cubicBezTo>
                    <a:cubicBezTo>
                      <a:pt x="1352" y="620"/>
                      <a:pt x="1358" y="605"/>
                      <a:pt x="1373" y="603"/>
                    </a:cubicBezTo>
                    <a:cubicBezTo>
                      <a:pt x="1364" y="604"/>
                      <a:pt x="1356" y="601"/>
                      <a:pt x="1352" y="594"/>
                    </a:cubicBezTo>
                    <a:cubicBezTo>
                      <a:pt x="1350" y="617"/>
                      <a:pt x="1326" y="597"/>
                      <a:pt x="1329" y="583"/>
                    </a:cubicBezTo>
                    <a:cubicBezTo>
                      <a:pt x="1330" y="577"/>
                      <a:pt x="1359" y="561"/>
                      <a:pt x="1370" y="569"/>
                    </a:cubicBezTo>
                    <a:cubicBezTo>
                      <a:pt x="1363" y="574"/>
                      <a:pt x="1363" y="576"/>
                      <a:pt x="1359" y="583"/>
                    </a:cubicBezTo>
                    <a:cubicBezTo>
                      <a:pt x="1371" y="578"/>
                      <a:pt x="1388" y="568"/>
                      <a:pt x="1400" y="575"/>
                    </a:cubicBezTo>
                    <a:cubicBezTo>
                      <a:pt x="1387" y="590"/>
                      <a:pt x="1398" y="600"/>
                      <a:pt x="1415" y="602"/>
                    </a:cubicBezTo>
                    <a:cubicBezTo>
                      <a:pt x="1399" y="605"/>
                      <a:pt x="1415" y="622"/>
                      <a:pt x="1409" y="636"/>
                    </a:cubicBezTo>
                    <a:cubicBezTo>
                      <a:pt x="1422" y="629"/>
                      <a:pt x="1439" y="630"/>
                      <a:pt x="1442" y="614"/>
                    </a:cubicBezTo>
                    <a:cubicBezTo>
                      <a:pt x="1444" y="594"/>
                      <a:pt x="1422" y="593"/>
                      <a:pt x="1420" y="580"/>
                    </a:cubicBezTo>
                    <a:cubicBezTo>
                      <a:pt x="1418" y="567"/>
                      <a:pt x="1438" y="559"/>
                      <a:pt x="1447" y="553"/>
                    </a:cubicBezTo>
                    <a:cubicBezTo>
                      <a:pt x="1453" y="549"/>
                      <a:pt x="1452" y="539"/>
                      <a:pt x="1460" y="541"/>
                    </a:cubicBezTo>
                    <a:cubicBezTo>
                      <a:pt x="1465" y="542"/>
                      <a:pt x="1476" y="544"/>
                      <a:pt x="1480" y="543"/>
                    </a:cubicBezTo>
                    <a:cubicBezTo>
                      <a:pt x="1496" y="539"/>
                      <a:pt x="1510" y="522"/>
                      <a:pt x="1517" y="510"/>
                    </a:cubicBezTo>
                    <a:cubicBezTo>
                      <a:pt x="1521" y="502"/>
                      <a:pt x="1523" y="495"/>
                      <a:pt x="1527" y="487"/>
                    </a:cubicBezTo>
                    <a:cubicBezTo>
                      <a:pt x="1531" y="480"/>
                      <a:pt x="1539" y="482"/>
                      <a:pt x="1543" y="475"/>
                    </a:cubicBezTo>
                    <a:cubicBezTo>
                      <a:pt x="1548" y="467"/>
                      <a:pt x="1542" y="460"/>
                      <a:pt x="1545" y="451"/>
                    </a:cubicBezTo>
                    <a:cubicBezTo>
                      <a:pt x="1546" y="445"/>
                      <a:pt x="1554" y="437"/>
                      <a:pt x="1554" y="432"/>
                    </a:cubicBezTo>
                    <a:cubicBezTo>
                      <a:pt x="1554" y="421"/>
                      <a:pt x="1565" y="408"/>
                      <a:pt x="1551" y="398"/>
                    </a:cubicBezTo>
                    <a:cubicBezTo>
                      <a:pt x="1540" y="391"/>
                      <a:pt x="1527" y="400"/>
                      <a:pt x="1515" y="391"/>
                    </a:cubicBezTo>
                    <a:cubicBezTo>
                      <a:pt x="1498" y="377"/>
                      <a:pt x="1517" y="366"/>
                      <a:pt x="1528" y="359"/>
                    </a:cubicBezTo>
                    <a:cubicBezTo>
                      <a:pt x="1540" y="350"/>
                      <a:pt x="1547" y="337"/>
                      <a:pt x="1559" y="327"/>
                    </a:cubicBezTo>
                    <a:cubicBezTo>
                      <a:pt x="1566" y="322"/>
                      <a:pt x="1571" y="322"/>
                      <a:pt x="1580" y="321"/>
                    </a:cubicBezTo>
                    <a:cubicBezTo>
                      <a:pt x="1586" y="320"/>
                      <a:pt x="1595" y="323"/>
                      <a:pt x="1599" y="322"/>
                    </a:cubicBezTo>
                    <a:cubicBezTo>
                      <a:pt x="1604" y="321"/>
                      <a:pt x="1611" y="315"/>
                      <a:pt x="1618" y="314"/>
                    </a:cubicBezTo>
                    <a:cubicBezTo>
                      <a:pt x="1624" y="312"/>
                      <a:pt x="1633" y="310"/>
                      <a:pt x="1638" y="312"/>
                    </a:cubicBezTo>
                    <a:cubicBezTo>
                      <a:pt x="1653" y="317"/>
                      <a:pt x="1662" y="324"/>
                      <a:pt x="1679" y="321"/>
                    </a:cubicBezTo>
                    <a:cubicBezTo>
                      <a:pt x="1690" y="320"/>
                      <a:pt x="1700" y="297"/>
                      <a:pt x="1708" y="289"/>
                    </a:cubicBezTo>
                    <a:cubicBezTo>
                      <a:pt x="1713" y="284"/>
                      <a:pt x="1735" y="283"/>
                      <a:pt x="1745" y="285"/>
                    </a:cubicBezTo>
                    <a:cubicBezTo>
                      <a:pt x="1742" y="294"/>
                      <a:pt x="1745" y="292"/>
                      <a:pt x="1747" y="299"/>
                    </a:cubicBezTo>
                    <a:cubicBezTo>
                      <a:pt x="1755" y="290"/>
                      <a:pt x="1784" y="254"/>
                      <a:pt x="1785" y="288"/>
                    </a:cubicBezTo>
                    <a:cubicBezTo>
                      <a:pt x="1777" y="288"/>
                      <a:pt x="1774" y="292"/>
                      <a:pt x="1767" y="296"/>
                    </a:cubicBezTo>
                    <a:cubicBezTo>
                      <a:pt x="1763" y="298"/>
                      <a:pt x="1749" y="306"/>
                      <a:pt x="1749" y="307"/>
                    </a:cubicBezTo>
                    <a:cubicBezTo>
                      <a:pt x="1745" y="323"/>
                      <a:pt x="1723" y="332"/>
                      <a:pt x="1712" y="344"/>
                    </a:cubicBezTo>
                    <a:cubicBezTo>
                      <a:pt x="1696" y="362"/>
                      <a:pt x="1695" y="415"/>
                      <a:pt x="1714" y="433"/>
                    </a:cubicBezTo>
                    <a:cubicBezTo>
                      <a:pt x="1711" y="420"/>
                      <a:pt x="1734" y="392"/>
                      <a:pt x="1744" y="385"/>
                    </a:cubicBezTo>
                    <a:cubicBezTo>
                      <a:pt x="1747" y="383"/>
                      <a:pt x="1754" y="380"/>
                      <a:pt x="1756" y="377"/>
                    </a:cubicBezTo>
                    <a:cubicBezTo>
                      <a:pt x="1755" y="374"/>
                      <a:pt x="1754" y="371"/>
                      <a:pt x="1753" y="368"/>
                    </a:cubicBezTo>
                    <a:cubicBezTo>
                      <a:pt x="1756" y="367"/>
                      <a:pt x="1759" y="366"/>
                      <a:pt x="1763" y="365"/>
                    </a:cubicBezTo>
                    <a:cubicBezTo>
                      <a:pt x="1767" y="352"/>
                      <a:pt x="1762" y="341"/>
                      <a:pt x="1767" y="331"/>
                    </a:cubicBezTo>
                    <a:cubicBezTo>
                      <a:pt x="1772" y="322"/>
                      <a:pt x="1781" y="323"/>
                      <a:pt x="1784" y="310"/>
                    </a:cubicBezTo>
                    <a:cubicBezTo>
                      <a:pt x="1786" y="300"/>
                      <a:pt x="1806" y="307"/>
                      <a:pt x="1813" y="309"/>
                    </a:cubicBezTo>
                    <a:cubicBezTo>
                      <a:pt x="1826" y="312"/>
                      <a:pt x="1827" y="320"/>
                      <a:pt x="1843" y="312"/>
                    </a:cubicBezTo>
                    <a:cubicBezTo>
                      <a:pt x="1848" y="309"/>
                      <a:pt x="1853" y="305"/>
                      <a:pt x="1860" y="303"/>
                    </a:cubicBezTo>
                    <a:cubicBezTo>
                      <a:pt x="1868" y="301"/>
                      <a:pt x="1862" y="296"/>
                      <a:pt x="1868" y="291"/>
                    </a:cubicBezTo>
                    <a:cubicBezTo>
                      <a:pt x="1873" y="287"/>
                      <a:pt x="1889" y="276"/>
                      <a:pt x="1896" y="274"/>
                    </a:cubicBezTo>
                    <a:cubicBezTo>
                      <a:pt x="1905" y="272"/>
                      <a:pt x="1918" y="280"/>
                      <a:pt x="1927" y="272"/>
                    </a:cubicBezTo>
                    <a:cubicBezTo>
                      <a:pt x="1938" y="262"/>
                      <a:pt x="1928" y="261"/>
                      <a:pt x="1922" y="251"/>
                    </a:cubicBezTo>
                    <a:cubicBezTo>
                      <a:pt x="1911" y="234"/>
                      <a:pt x="1933" y="238"/>
                      <a:pt x="1939" y="229"/>
                    </a:cubicBezTo>
                    <a:cubicBezTo>
                      <a:pt x="1948" y="217"/>
                      <a:pt x="1941" y="218"/>
                      <a:pt x="1956" y="220"/>
                    </a:cubicBezTo>
                    <a:cubicBezTo>
                      <a:pt x="1967" y="222"/>
                      <a:pt x="1977" y="232"/>
                      <a:pt x="1988" y="237"/>
                    </a:cubicBezTo>
                    <a:cubicBezTo>
                      <a:pt x="1993" y="238"/>
                      <a:pt x="2011" y="252"/>
                      <a:pt x="2014" y="235"/>
                    </a:cubicBezTo>
                    <a:cubicBezTo>
                      <a:pt x="2015" y="224"/>
                      <a:pt x="2026" y="220"/>
                      <a:pt x="2037" y="218"/>
                    </a:cubicBezTo>
                    <a:cubicBezTo>
                      <a:pt x="2026" y="197"/>
                      <a:pt x="1980" y="188"/>
                      <a:pt x="1961" y="184"/>
                    </a:cubicBezTo>
                    <a:close/>
                    <a:moveTo>
                      <a:pt x="703" y="565"/>
                    </a:moveTo>
                    <a:cubicBezTo>
                      <a:pt x="694" y="563"/>
                      <a:pt x="687" y="566"/>
                      <a:pt x="683" y="573"/>
                    </a:cubicBezTo>
                    <a:cubicBezTo>
                      <a:pt x="706" y="570"/>
                      <a:pt x="706" y="617"/>
                      <a:pt x="678" y="610"/>
                    </a:cubicBezTo>
                    <a:cubicBezTo>
                      <a:pt x="668" y="608"/>
                      <a:pt x="649" y="603"/>
                      <a:pt x="648" y="589"/>
                    </a:cubicBezTo>
                    <a:cubicBezTo>
                      <a:pt x="648" y="582"/>
                      <a:pt x="663" y="568"/>
                      <a:pt x="654" y="565"/>
                    </a:cubicBezTo>
                    <a:cubicBezTo>
                      <a:pt x="638" y="558"/>
                      <a:pt x="643" y="541"/>
                      <a:pt x="639" y="529"/>
                    </a:cubicBezTo>
                    <a:cubicBezTo>
                      <a:pt x="636" y="522"/>
                      <a:pt x="627" y="530"/>
                      <a:pt x="629" y="520"/>
                    </a:cubicBezTo>
                    <a:cubicBezTo>
                      <a:pt x="630" y="508"/>
                      <a:pt x="631" y="510"/>
                      <a:pt x="637" y="502"/>
                    </a:cubicBezTo>
                    <a:cubicBezTo>
                      <a:pt x="655" y="479"/>
                      <a:pt x="682" y="484"/>
                      <a:pt x="700" y="506"/>
                    </a:cubicBezTo>
                    <a:cubicBezTo>
                      <a:pt x="689" y="505"/>
                      <a:pt x="644" y="509"/>
                      <a:pt x="671" y="525"/>
                    </a:cubicBezTo>
                    <a:cubicBezTo>
                      <a:pt x="667" y="537"/>
                      <a:pt x="683" y="542"/>
                      <a:pt x="684" y="557"/>
                    </a:cubicBezTo>
                    <a:cubicBezTo>
                      <a:pt x="693" y="549"/>
                      <a:pt x="704" y="552"/>
                      <a:pt x="703" y="565"/>
                    </a:cubicBezTo>
                    <a:close/>
                    <a:moveTo>
                      <a:pt x="776" y="627"/>
                    </a:moveTo>
                    <a:cubicBezTo>
                      <a:pt x="774" y="624"/>
                      <a:pt x="771" y="622"/>
                      <a:pt x="772" y="617"/>
                    </a:cubicBezTo>
                    <a:cubicBezTo>
                      <a:pt x="776" y="618"/>
                      <a:pt x="779" y="620"/>
                      <a:pt x="783" y="623"/>
                    </a:cubicBezTo>
                    <a:cubicBezTo>
                      <a:pt x="780" y="624"/>
                      <a:pt x="778" y="626"/>
                      <a:pt x="776" y="62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8" name="Freeform 72"/>
              <p:cNvSpPr>
                <a:spLocks/>
              </p:cNvSpPr>
              <p:nvPr/>
            </p:nvSpPr>
            <p:spPr bwMode="auto">
              <a:xfrm>
                <a:off x="2967" y="609"/>
                <a:ext cx="5" cy="6"/>
              </a:xfrm>
              <a:custGeom>
                <a:avLst/>
                <a:gdLst>
                  <a:gd name="T0" fmla="*/ 3 w 3"/>
                  <a:gd name="T1" fmla="*/ 0 h 3"/>
                  <a:gd name="T2" fmla="*/ 0 w 3"/>
                  <a:gd name="T3" fmla="*/ 3 h 3"/>
                  <a:gd name="T4" fmla="*/ 3 w 3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3">
                    <a:moveTo>
                      <a:pt x="3" y="0"/>
                    </a:moveTo>
                    <a:cubicBezTo>
                      <a:pt x="2" y="1"/>
                      <a:pt x="1" y="2"/>
                      <a:pt x="0" y="3"/>
                    </a:cubicBezTo>
                    <a:cubicBezTo>
                      <a:pt x="1" y="2"/>
                      <a:pt x="2" y="1"/>
                      <a:pt x="3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79" name="Freeform 73"/>
              <p:cNvSpPr>
                <a:spLocks/>
              </p:cNvSpPr>
              <p:nvPr/>
            </p:nvSpPr>
            <p:spPr bwMode="auto">
              <a:xfrm>
                <a:off x="2931" y="599"/>
                <a:ext cx="34" cy="30"/>
              </a:xfrm>
              <a:custGeom>
                <a:avLst/>
                <a:gdLst>
                  <a:gd name="T0" fmla="*/ 14 w 19"/>
                  <a:gd name="T1" fmla="*/ 0 h 17"/>
                  <a:gd name="T2" fmla="*/ 0 w 19"/>
                  <a:gd name="T3" fmla="*/ 16 h 17"/>
                  <a:gd name="T4" fmla="*/ 19 w 19"/>
                  <a:gd name="T5" fmla="*/ 10 h 17"/>
                  <a:gd name="T6" fmla="*/ 14 w 19"/>
                  <a:gd name="T7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7">
                    <a:moveTo>
                      <a:pt x="14" y="0"/>
                    </a:moveTo>
                    <a:cubicBezTo>
                      <a:pt x="5" y="6"/>
                      <a:pt x="7" y="8"/>
                      <a:pt x="0" y="16"/>
                    </a:cubicBezTo>
                    <a:cubicBezTo>
                      <a:pt x="7" y="17"/>
                      <a:pt x="14" y="15"/>
                      <a:pt x="19" y="10"/>
                    </a:cubicBezTo>
                    <a:cubicBezTo>
                      <a:pt x="15" y="10"/>
                      <a:pt x="12" y="7"/>
                      <a:pt x="14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0" name="Freeform 74"/>
              <p:cNvSpPr>
                <a:spLocks/>
              </p:cNvSpPr>
              <p:nvPr/>
            </p:nvSpPr>
            <p:spPr bwMode="auto">
              <a:xfrm>
                <a:off x="4398" y="1878"/>
                <a:ext cx="1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0 h 2"/>
                  <a:gd name="T4" fmla="*/ 0 w 1"/>
                  <a:gd name="T5" fmla="*/ 2 h 2"/>
                  <a:gd name="T6" fmla="*/ 1 w 1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1" y="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1" name="Freeform 75"/>
              <p:cNvSpPr>
                <a:spLocks/>
              </p:cNvSpPr>
              <p:nvPr/>
            </p:nvSpPr>
            <p:spPr bwMode="auto">
              <a:xfrm>
                <a:off x="4391" y="1882"/>
                <a:ext cx="113" cy="158"/>
              </a:xfrm>
              <a:custGeom>
                <a:avLst/>
                <a:gdLst>
                  <a:gd name="T0" fmla="*/ 0 w 64"/>
                  <a:gd name="T1" fmla="*/ 17 h 89"/>
                  <a:gd name="T2" fmla="*/ 25 w 64"/>
                  <a:gd name="T3" fmla="*/ 53 h 89"/>
                  <a:gd name="T4" fmla="*/ 53 w 64"/>
                  <a:gd name="T5" fmla="*/ 89 h 89"/>
                  <a:gd name="T6" fmla="*/ 56 w 64"/>
                  <a:gd name="T7" fmla="*/ 82 h 89"/>
                  <a:gd name="T8" fmla="*/ 64 w 64"/>
                  <a:gd name="T9" fmla="*/ 86 h 89"/>
                  <a:gd name="T10" fmla="*/ 52 w 64"/>
                  <a:gd name="T11" fmla="*/ 69 h 89"/>
                  <a:gd name="T12" fmla="*/ 53 w 64"/>
                  <a:gd name="T13" fmla="*/ 45 h 89"/>
                  <a:gd name="T14" fmla="*/ 32 w 64"/>
                  <a:gd name="T15" fmla="*/ 34 h 89"/>
                  <a:gd name="T16" fmla="*/ 16 w 64"/>
                  <a:gd name="T17" fmla="*/ 17 h 89"/>
                  <a:gd name="T18" fmla="*/ 20 w 64"/>
                  <a:gd name="T19" fmla="*/ 16 h 89"/>
                  <a:gd name="T20" fmla="*/ 5 w 64"/>
                  <a:gd name="T21" fmla="*/ 0 h 89"/>
                  <a:gd name="T22" fmla="*/ 3 w 64"/>
                  <a:gd name="T23" fmla="*/ 2 h 89"/>
                  <a:gd name="T24" fmla="*/ 0 w 64"/>
                  <a:gd name="T25" fmla="*/ 17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4" h="89">
                    <a:moveTo>
                      <a:pt x="0" y="17"/>
                    </a:moveTo>
                    <a:cubicBezTo>
                      <a:pt x="9" y="16"/>
                      <a:pt x="20" y="43"/>
                      <a:pt x="25" y="53"/>
                    </a:cubicBezTo>
                    <a:cubicBezTo>
                      <a:pt x="34" y="73"/>
                      <a:pt x="35" y="76"/>
                      <a:pt x="53" y="89"/>
                    </a:cubicBezTo>
                    <a:cubicBezTo>
                      <a:pt x="54" y="86"/>
                      <a:pt x="55" y="84"/>
                      <a:pt x="56" y="82"/>
                    </a:cubicBezTo>
                    <a:cubicBezTo>
                      <a:pt x="58" y="83"/>
                      <a:pt x="61" y="84"/>
                      <a:pt x="64" y="86"/>
                    </a:cubicBezTo>
                    <a:cubicBezTo>
                      <a:pt x="61" y="82"/>
                      <a:pt x="53" y="73"/>
                      <a:pt x="52" y="69"/>
                    </a:cubicBezTo>
                    <a:cubicBezTo>
                      <a:pt x="51" y="62"/>
                      <a:pt x="56" y="52"/>
                      <a:pt x="53" y="45"/>
                    </a:cubicBezTo>
                    <a:cubicBezTo>
                      <a:pt x="55" y="48"/>
                      <a:pt x="31" y="34"/>
                      <a:pt x="32" y="34"/>
                    </a:cubicBezTo>
                    <a:cubicBezTo>
                      <a:pt x="25" y="32"/>
                      <a:pt x="24" y="21"/>
                      <a:pt x="16" y="17"/>
                    </a:cubicBezTo>
                    <a:cubicBezTo>
                      <a:pt x="17" y="17"/>
                      <a:pt x="19" y="16"/>
                      <a:pt x="20" y="16"/>
                    </a:cubicBezTo>
                    <a:cubicBezTo>
                      <a:pt x="18" y="9"/>
                      <a:pt x="12" y="3"/>
                      <a:pt x="5" y="0"/>
                    </a:cubicBezTo>
                    <a:cubicBezTo>
                      <a:pt x="4" y="1"/>
                      <a:pt x="4" y="2"/>
                      <a:pt x="3" y="2"/>
                    </a:cubicBezTo>
                    <a:cubicBezTo>
                      <a:pt x="4" y="3"/>
                      <a:pt x="2" y="13"/>
                      <a:pt x="0" y="1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2" name="Freeform 76"/>
              <p:cNvSpPr>
                <a:spLocks/>
              </p:cNvSpPr>
              <p:nvPr/>
            </p:nvSpPr>
            <p:spPr bwMode="auto">
              <a:xfrm>
                <a:off x="4396" y="1885"/>
                <a:ext cx="0" cy="2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3" name="Freeform 77"/>
              <p:cNvSpPr>
                <a:spLocks/>
              </p:cNvSpPr>
              <p:nvPr/>
            </p:nvSpPr>
            <p:spPr bwMode="auto">
              <a:xfrm>
                <a:off x="2965" y="615"/>
                <a:ext cx="2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1 w 1"/>
                  <a:gd name="T5" fmla="*/ 0 h 1"/>
                  <a:gd name="T6" fmla="*/ 0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4" name="Freeform 78"/>
              <p:cNvSpPr>
                <a:spLocks/>
              </p:cNvSpPr>
              <p:nvPr/>
            </p:nvSpPr>
            <p:spPr bwMode="auto">
              <a:xfrm>
                <a:off x="5781" y="513"/>
                <a:ext cx="72" cy="31"/>
              </a:xfrm>
              <a:custGeom>
                <a:avLst/>
                <a:gdLst>
                  <a:gd name="T0" fmla="*/ 41 w 41"/>
                  <a:gd name="T1" fmla="*/ 11 h 17"/>
                  <a:gd name="T2" fmla="*/ 10 w 41"/>
                  <a:gd name="T3" fmla="*/ 17 h 17"/>
                  <a:gd name="T4" fmla="*/ 41 w 41"/>
                  <a:gd name="T5" fmla="*/ 1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17">
                    <a:moveTo>
                      <a:pt x="41" y="11"/>
                    </a:moveTo>
                    <a:cubicBezTo>
                      <a:pt x="31" y="0"/>
                      <a:pt x="0" y="2"/>
                      <a:pt x="10" y="17"/>
                    </a:cubicBezTo>
                    <a:cubicBezTo>
                      <a:pt x="20" y="17"/>
                      <a:pt x="31" y="16"/>
                      <a:pt x="41" y="1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6" name="Freeform 79"/>
              <p:cNvSpPr>
                <a:spLocks/>
              </p:cNvSpPr>
              <p:nvPr/>
            </p:nvSpPr>
            <p:spPr bwMode="auto">
              <a:xfrm>
                <a:off x="5607" y="565"/>
                <a:ext cx="27" cy="16"/>
              </a:xfrm>
              <a:custGeom>
                <a:avLst/>
                <a:gdLst>
                  <a:gd name="T0" fmla="*/ 0 w 15"/>
                  <a:gd name="T1" fmla="*/ 2 h 9"/>
                  <a:gd name="T2" fmla="*/ 10 w 15"/>
                  <a:gd name="T3" fmla="*/ 9 h 9"/>
                  <a:gd name="T4" fmla="*/ 0 w 15"/>
                  <a:gd name="T5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9">
                    <a:moveTo>
                      <a:pt x="0" y="2"/>
                    </a:moveTo>
                    <a:cubicBezTo>
                      <a:pt x="3" y="4"/>
                      <a:pt x="6" y="7"/>
                      <a:pt x="10" y="9"/>
                    </a:cubicBezTo>
                    <a:cubicBezTo>
                      <a:pt x="15" y="1"/>
                      <a:pt x="9" y="0"/>
                      <a:pt x="0" y="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89" name="Freeform 80"/>
              <p:cNvSpPr>
                <a:spLocks/>
              </p:cNvSpPr>
              <p:nvPr/>
            </p:nvSpPr>
            <p:spPr bwMode="auto">
              <a:xfrm>
                <a:off x="5034" y="371"/>
                <a:ext cx="14" cy="16"/>
              </a:xfrm>
              <a:custGeom>
                <a:avLst/>
                <a:gdLst>
                  <a:gd name="T0" fmla="*/ 8 w 8"/>
                  <a:gd name="T1" fmla="*/ 4 h 9"/>
                  <a:gd name="T2" fmla="*/ 4 w 8"/>
                  <a:gd name="T3" fmla="*/ 9 h 9"/>
                  <a:gd name="T4" fmla="*/ 8 w 8"/>
                  <a:gd name="T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9">
                    <a:moveTo>
                      <a:pt x="8" y="4"/>
                    </a:moveTo>
                    <a:cubicBezTo>
                      <a:pt x="5" y="5"/>
                      <a:pt x="0" y="0"/>
                      <a:pt x="4" y="9"/>
                    </a:cubicBezTo>
                    <a:cubicBezTo>
                      <a:pt x="6" y="6"/>
                      <a:pt x="8" y="4"/>
                      <a:pt x="8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0" name="Freeform 81"/>
              <p:cNvSpPr>
                <a:spLocks/>
              </p:cNvSpPr>
              <p:nvPr/>
            </p:nvSpPr>
            <p:spPr bwMode="auto">
              <a:xfrm>
                <a:off x="4626" y="414"/>
                <a:ext cx="27" cy="21"/>
              </a:xfrm>
              <a:custGeom>
                <a:avLst/>
                <a:gdLst>
                  <a:gd name="T0" fmla="*/ 0 w 15"/>
                  <a:gd name="T1" fmla="*/ 7 h 12"/>
                  <a:gd name="T2" fmla="*/ 15 w 15"/>
                  <a:gd name="T3" fmla="*/ 9 h 12"/>
                  <a:gd name="T4" fmla="*/ 0 w 15"/>
                  <a:gd name="T5" fmla="*/ 7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" h="12">
                    <a:moveTo>
                      <a:pt x="0" y="7"/>
                    </a:moveTo>
                    <a:cubicBezTo>
                      <a:pt x="5" y="12"/>
                      <a:pt x="9" y="11"/>
                      <a:pt x="15" y="9"/>
                    </a:cubicBezTo>
                    <a:cubicBezTo>
                      <a:pt x="14" y="8"/>
                      <a:pt x="9" y="0"/>
                      <a:pt x="0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1" name="Freeform 82"/>
              <p:cNvSpPr>
                <a:spLocks/>
              </p:cNvSpPr>
              <p:nvPr/>
            </p:nvSpPr>
            <p:spPr bwMode="auto">
              <a:xfrm>
                <a:off x="4653" y="43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2" name="Freeform 83"/>
              <p:cNvSpPr>
                <a:spLocks/>
              </p:cNvSpPr>
              <p:nvPr/>
            </p:nvSpPr>
            <p:spPr bwMode="auto">
              <a:xfrm>
                <a:off x="4399" y="238"/>
                <a:ext cx="128" cy="63"/>
              </a:xfrm>
              <a:custGeom>
                <a:avLst/>
                <a:gdLst>
                  <a:gd name="T0" fmla="*/ 11 w 72"/>
                  <a:gd name="T1" fmla="*/ 35 h 35"/>
                  <a:gd name="T2" fmla="*/ 60 w 72"/>
                  <a:gd name="T3" fmla="*/ 26 h 35"/>
                  <a:gd name="T4" fmla="*/ 40 w 72"/>
                  <a:gd name="T5" fmla="*/ 9 h 35"/>
                  <a:gd name="T6" fmla="*/ 41 w 72"/>
                  <a:gd name="T7" fmla="*/ 1 h 35"/>
                  <a:gd name="T8" fmla="*/ 11 w 72"/>
                  <a:gd name="T9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2" h="35">
                    <a:moveTo>
                      <a:pt x="11" y="35"/>
                    </a:moveTo>
                    <a:cubicBezTo>
                      <a:pt x="21" y="31"/>
                      <a:pt x="54" y="32"/>
                      <a:pt x="60" y="26"/>
                    </a:cubicBezTo>
                    <a:cubicBezTo>
                      <a:pt x="72" y="14"/>
                      <a:pt x="51" y="2"/>
                      <a:pt x="40" y="9"/>
                    </a:cubicBezTo>
                    <a:cubicBezTo>
                      <a:pt x="41" y="6"/>
                      <a:pt x="41" y="4"/>
                      <a:pt x="41" y="1"/>
                    </a:cubicBezTo>
                    <a:cubicBezTo>
                      <a:pt x="28" y="0"/>
                      <a:pt x="0" y="25"/>
                      <a:pt x="11" y="3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3" name="Freeform 84"/>
              <p:cNvSpPr>
                <a:spLocks/>
              </p:cNvSpPr>
              <p:nvPr/>
            </p:nvSpPr>
            <p:spPr bwMode="auto">
              <a:xfrm>
                <a:off x="4261" y="212"/>
                <a:ext cx="43" cy="25"/>
              </a:xfrm>
              <a:custGeom>
                <a:avLst/>
                <a:gdLst>
                  <a:gd name="T0" fmla="*/ 10 w 24"/>
                  <a:gd name="T1" fmla="*/ 0 h 14"/>
                  <a:gd name="T2" fmla="*/ 0 w 24"/>
                  <a:gd name="T3" fmla="*/ 3 h 14"/>
                  <a:gd name="T4" fmla="*/ 24 w 24"/>
                  <a:gd name="T5" fmla="*/ 5 h 14"/>
                  <a:gd name="T6" fmla="*/ 10 w 24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14">
                    <a:moveTo>
                      <a:pt x="10" y="0"/>
                    </a:moveTo>
                    <a:cubicBezTo>
                      <a:pt x="7" y="1"/>
                      <a:pt x="4" y="2"/>
                      <a:pt x="0" y="3"/>
                    </a:cubicBezTo>
                    <a:cubicBezTo>
                      <a:pt x="5" y="14"/>
                      <a:pt x="16" y="13"/>
                      <a:pt x="24" y="5"/>
                    </a:cubicBezTo>
                    <a:cubicBezTo>
                      <a:pt x="19" y="3"/>
                      <a:pt x="14" y="0"/>
                      <a:pt x="1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5" name="Freeform 85"/>
              <p:cNvSpPr>
                <a:spLocks/>
              </p:cNvSpPr>
              <p:nvPr/>
            </p:nvSpPr>
            <p:spPr bwMode="auto">
              <a:xfrm>
                <a:off x="4275" y="143"/>
                <a:ext cx="179" cy="140"/>
              </a:xfrm>
              <a:custGeom>
                <a:avLst/>
                <a:gdLst>
                  <a:gd name="T0" fmla="*/ 14 w 101"/>
                  <a:gd name="T1" fmla="*/ 52 h 79"/>
                  <a:gd name="T2" fmla="*/ 78 w 101"/>
                  <a:gd name="T3" fmla="*/ 65 h 79"/>
                  <a:gd name="T4" fmla="*/ 72 w 101"/>
                  <a:gd name="T5" fmla="*/ 61 h 79"/>
                  <a:gd name="T6" fmla="*/ 46 w 101"/>
                  <a:gd name="T7" fmla="*/ 40 h 79"/>
                  <a:gd name="T8" fmla="*/ 57 w 101"/>
                  <a:gd name="T9" fmla="*/ 26 h 79"/>
                  <a:gd name="T10" fmla="*/ 0 w 101"/>
                  <a:gd name="T11" fmla="*/ 33 h 79"/>
                  <a:gd name="T12" fmla="*/ 40 w 101"/>
                  <a:gd name="T13" fmla="*/ 41 h 79"/>
                  <a:gd name="T14" fmla="*/ 14 w 101"/>
                  <a:gd name="T15" fmla="*/ 5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" h="79">
                    <a:moveTo>
                      <a:pt x="14" y="52"/>
                    </a:moveTo>
                    <a:cubicBezTo>
                      <a:pt x="28" y="63"/>
                      <a:pt x="63" y="79"/>
                      <a:pt x="78" y="65"/>
                    </a:cubicBezTo>
                    <a:cubicBezTo>
                      <a:pt x="76" y="64"/>
                      <a:pt x="74" y="63"/>
                      <a:pt x="72" y="61"/>
                    </a:cubicBezTo>
                    <a:cubicBezTo>
                      <a:pt x="101" y="48"/>
                      <a:pt x="56" y="40"/>
                      <a:pt x="46" y="40"/>
                    </a:cubicBezTo>
                    <a:cubicBezTo>
                      <a:pt x="50" y="34"/>
                      <a:pt x="54" y="29"/>
                      <a:pt x="57" y="26"/>
                    </a:cubicBezTo>
                    <a:cubicBezTo>
                      <a:pt x="35" y="0"/>
                      <a:pt x="23" y="23"/>
                      <a:pt x="0" y="33"/>
                    </a:cubicBezTo>
                    <a:cubicBezTo>
                      <a:pt x="12" y="40"/>
                      <a:pt x="26" y="41"/>
                      <a:pt x="40" y="41"/>
                    </a:cubicBezTo>
                    <a:cubicBezTo>
                      <a:pt x="31" y="44"/>
                      <a:pt x="22" y="48"/>
                      <a:pt x="14" y="5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6" name="Freeform 86"/>
              <p:cNvSpPr>
                <a:spLocks/>
              </p:cNvSpPr>
              <p:nvPr/>
            </p:nvSpPr>
            <p:spPr bwMode="auto">
              <a:xfrm>
                <a:off x="4339" y="325"/>
                <a:ext cx="18" cy="18"/>
              </a:xfrm>
              <a:custGeom>
                <a:avLst/>
                <a:gdLst>
                  <a:gd name="T0" fmla="*/ 10 w 10"/>
                  <a:gd name="T1" fmla="*/ 1 h 10"/>
                  <a:gd name="T2" fmla="*/ 0 w 10"/>
                  <a:gd name="T3" fmla="*/ 5 h 10"/>
                  <a:gd name="T4" fmla="*/ 10 w 10"/>
                  <a:gd name="T5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10">
                    <a:moveTo>
                      <a:pt x="10" y="1"/>
                    </a:moveTo>
                    <a:cubicBezTo>
                      <a:pt x="5" y="0"/>
                      <a:pt x="3" y="2"/>
                      <a:pt x="0" y="5"/>
                    </a:cubicBezTo>
                    <a:cubicBezTo>
                      <a:pt x="3" y="4"/>
                      <a:pt x="5" y="10"/>
                      <a:pt x="10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7" name="Freeform 87"/>
              <p:cNvSpPr>
                <a:spLocks/>
              </p:cNvSpPr>
              <p:nvPr/>
            </p:nvSpPr>
            <p:spPr bwMode="auto">
              <a:xfrm>
                <a:off x="4247" y="166"/>
                <a:ext cx="25" cy="9"/>
              </a:xfrm>
              <a:custGeom>
                <a:avLst/>
                <a:gdLst>
                  <a:gd name="T0" fmla="*/ 14 w 14"/>
                  <a:gd name="T1" fmla="*/ 4 h 5"/>
                  <a:gd name="T2" fmla="*/ 0 w 14"/>
                  <a:gd name="T3" fmla="*/ 1 h 5"/>
                  <a:gd name="T4" fmla="*/ 14 w 14"/>
                  <a:gd name="T5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" h="5">
                    <a:moveTo>
                      <a:pt x="14" y="4"/>
                    </a:moveTo>
                    <a:cubicBezTo>
                      <a:pt x="10" y="3"/>
                      <a:pt x="6" y="0"/>
                      <a:pt x="0" y="1"/>
                    </a:cubicBezTo>
                    <a:cubicBezTo>
                      <a:pt x="5" y="5"/>
                      <a:pt x="8" y="4"/>
                      <a:pt x="14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8" name="Freeform 88"/>
              <p:cNvSpPr>
                <a:spLocks/>
              </p:cNvSpPr>
              <p:nvPr/>
            </p:nvSpPr>
            <p:spPr bwMode="auto">
              <a:xfrm>
                <a:off x="4536" y="286"/>
                <a:ext cx="20" cy="15"/>
              </a:xfrm>
              <a:custGeom>
                <a:avLst/>
                <a:gdLst>
                  <a:gd name="T0" fmla="*/ 11 w 11"/>
                  <a:gd name="T1" fmla="*/ 0 h 8"/>
                  <a:gd name="T2" fmla="*/ 0 w 11"/>
                  <a:gd name="T3" fmla="*/ 1 h 8"/>
                  <a:gd name="T4" fmla="*/ 11 w 11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8">
                    <a:moveTo>
                      <a:pt x="11" y="0"/>
                    </a:moveTo>
                    <a:cubicBezTo>
                      <a:pt x="7" y="1"/>
                      <a:pt x="3" y="1"/>
                      <a:pt x="0" y="1"/>
                    </a:cubicBezTo>
                    <a:cubicBezTo>
                      <a:pt x="6" y="8"/>
                      <a:pt x="6" y="2"/>
                      <a:pt x="11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99" name="Freeform 89"/>
              <p:cNvSpPr>
                <a:spLocks/>
              </p:cNvSpPr>
              <p:nvPr/>
            </p:nvSpPr>
            <p:spPr bwMode="auto">
              <a:xfrm>
                <a:off x="3548" y="201"/>
                <a:ext cx="6" cy="9"/>
              </a:xfrm>
              <a:custGeom>
                <a:avLst/>
                <a:gdLst>
                  <a:gd name="T0" fmla="*/ 0 w 3"/>
                  <a:gd name="T1" fmla="*/ 1 h 5"/>
                  <a:gd name="T2" fmla="*/ 3 w 3"/>
                  <a:gd name="T3" fmla="*/ 0 h 5"/>
                  <a:gd name="T4" fmla="*/ 1 w 3"/>
                  <a:gd name="T5" fmla="*/ 1 h 5"/>
                  <a:gd name="T6" fmla="*/ 0 w 3"/>
                  <a:gd name="T7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5">
                    <a:moveTo>
                      <a:pt x="0" y="1"/>
                    </a:moveTo>
                    <a:cubicBezTo>
                      <a:pt x="0" y="5"/>
                      <a:pt x="1" y="1"/>
                      <a:pt x="3" y="0"/>
                    </a:cubicBezTo>
                    <a:cubicBezTo>
                      <a:pt x="2" y="0"/>
                      <a:pt x="2" y="0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0" name="Freeform 90"/>
              <p:cNvSpPr>
                <a:spLocks/>
              </p:cNvSpPr>
              <p:nvPr/>
            </p:nvSpPr>
            <p:spPr bwMode="auto">
              <a:xfrm>
                <a:off x="3449" y="178"/>
                <a:ext cx="122" cy="43"/>
              </a:xfrm>
              <a:custGeom>
                <a:avLst/>
                <a:gdLst>
                  <a:gd name="T0" fmla="*/ 31 w 69"/>
                  <a:gd name="T1" fmla="*/ 10 h 24"/>
                  <a:gd name="T2" fmla="*/ 25 w 69"/>
                  <a:gd name="T3" fmla="*/ 13 h 24"/>
                  <a:gd name="T4" fmla="*/ 32 w 69"/>
                  <a:gd name="T5" fmla="*/ 13 h 24"/>
                  <a:gd name="T6" fmla="*/ 24 w 69"/>
                  <a:gd name="T7" fmla="*/ 16 h 24"/>
                  <a:gd name="T8" fmla="*/ 37 w 69"/>
                  <a:gd name="T9" fmla="*/ 24 h 24"/>
                  <a:gd name="T10" fmla="*/ 57 w 69"/>
                  <a:gd name="T11" fmla="*/ 14 h 24"/>
                  <a:gd name="T12" fmla="*/ 69 w 69"/>
                  <a:gd name="T13" fmla="*/ 7 h 24"/>
                  <a:gd name="T14" fmla="*/ 31 w 69"/>
                  <a:gd name="T15" fmla="*/ 4 h 24"/>
                  <a:gd name="T16" fmla="*/ 0 w 69"/>
                  <a:gd name="T17" fmla="*/ 10 h 24"/>
                  <a:gd name="T18" fmla="*/ 31 w 69"/>
                  <a:gd name="T19" fmla="*/ 1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9" h="24">
                    <a:moveTo>
                      <a:pt x="31" y="10"/>
                    </a:moveTo>
                    <a:cubicBezTo>
                      <a:pt x="29" y="11"/>
                      <a:pt x="27" y="12"/>
                      <a:pt x="25" y="13"/>
                    </a:cubicBezTo>
                    <a:cubicBezTo>
                      <a:pt x="27" y="13"/>
                      <a:pt x="30" y="13"/>
                      <a:pt x="32" y="13"/>
                    </a:cubicBezTo>
                    <a:cubicBezTo>
                      <a:pt x="29" y="14"/>
                      <a:pt x="27" y="15"/>
                      <a:pt x="24" y="16"/>
                    </a:cubicBezTo>
                    <a:cubicBezTo>
                      <a:pt x="27" y="19"/>
                      <a:pt x="34" y="22"/>
                      <a:pt x="37" y="24"/>
                    </a:cubicBezTo>
                    <a:cubicBezTo>
                      <a:pt x="42" y="17"/>
                      <a:pt x="49" y="14"/>
                      <a:pt x="57" y="14"/>
                    </a:cubicBezTo>
                    <a:cubicBezTo>
                      <a:pt x="59" y="11"/>
                      <a:pt x="67" y="8"/>
                      <a:pt x="69" y="7"/>
                    </a:cubicBezTo>
                    <a:cubicBezTo>
                      <a:pt x="58" y="0"/>
                      <a:pt x="44" y="7"/>
                      <a:pt x="31" y="4"/>
                    </a:cubicBezTo>
                    <a:cubicBezTo>
                      <a:pt x="20" y="2"/>
                      <a:pt x="9" y="3"/>
                      <a:pt x="0" y="10"/>
                    </a:cubicBezTo>
                    <a:cubicBezTo>
                      <a:pt x="11" y="12"/>
                      <a:pt x="20" y="4"/>
                      <a:pt x="31" y="1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1" name="Freeform 91"/>
              <p:cNvSpPr>
                <a:spLocks/>
              </p:cNvSpPr>
              <p:nvPr/>
            </p:nvSpPr>
            <p:spPr bwMode="auto">
              <a:xfrm>
                <a:off x="3770" y="148"/>
                <a:ext cx="43" cy="39"/>
              </a:xfrm>
              <a:custGeom>
                <a:avLst/>
                <a:gdLst>
                  <a:gd name="T0" fmla="*/ 24 w 24"/>
                  <a:gd name="T1" fmla="*/ 17 h 22"/>
                  <a:gd name="T2" fmla="*/ 0 w 24"/>
                  <a:gd name="T3" fmla="*/ 17 h 22"/>
                  <a:gd name="T4" fmla="*/ 6 w 24"/>
                  <a:gd name="T5" fmla="*/ 22 h 22"/>
                  <a:gd name="T6" fmla="*/ 24 w 24"/>
                  <a:gd name="T7" fmla="*/ 17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" h="22">
                    <a:moveTo>
                      <a:pt x="24" y="17"/>
                    </a:moveTo>
                    <a:cubicBezTo>
                      <a:pt x="22" y="0"/>
                      <a:pt x="7" y="8"/>
                      <a:pt x="0" y="17"/>
                    </a:cubicBezTo>
                    <a:cubicBezTo>
                      <a:pt x="2" y="18"/>
                      <a:pt x="4" y="20"/>
                      <a:pt x="6" y="22"/>
                    </a:cubicBezTo>
                    <a:cubicBezTo>
                      <a:pt x="12" y="22"/>
                      <a:pt x="18" y="19"/>
                      <a:pt x="24" y="1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2" name="Freeform 92"/>
              <p:cNvSpPr>
                <a:spLocks/>
              </p:cNvSpPr>
              <p:nvPr/>
            </p:nvSpPr>
            <p:spPr bwMode="auto">
              <a:xfrm>
                <a:off x="3713" y="175"/>
                <a:ext cx="45" cy="30"/>
              </a:xfrm>
              <a:custGeom>
                <a:avLst/>
                <a:gdLst>
                  <a:gd name="T0" fmla="*/ 19 w 25"/>
                  <a:gd name="T1" fmla="*/ 15 h 17"/>
                  <a:gd name="T2" fmla="*/ 25 w 25"/>
                  <a:gd name="T3" fmla="*/ 4 h 17"/>
                  <a:gd name="T4" fmla="*/ 14 w 25"/>
                  <a:gd name="T5" fmla="*/ 4 h 17"/>
                  <a:gd name="T6" fmla="*/ 18 w 25"/>
                  <a:gd name="T7" fmla="*/ 2 h 17"/>
                  <a:gd name="T8" fmla="*/ 0 w 25"/>
                  <a:gd name="T9" fmla="*/ 15 h 17"/>
                  <a:gd name="T10" fmla="*/ 19 w 25"/>
                  <a:gd name="T11" fmla="*/ 15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" h="17">
                    <a:moveTo>
                      <a:pt x="19" y="15"/>
                    </a:moveTo>
                    <a:cubicBezTo>
                      <a:pt x="20" y="11"/>
                      <a:pt x="23" y="10"/>
                      <a:pt x="25" y="4"/>
                    </a:cubicBezTo>
                    <a:cubicBezTo>
                      <a:pt x="22" y="4"/>
                      <a:pt x="18" y="4"/>
                      <a:pt x="14" y="4"/>
                    </a:cubicBezTo>
                    <a:cubicBezTo>
                      <a:pt x="16" y="3"/>
                      <a:pt x="17" y="3"/>
                      <a:pt x="18" y="2"/>
                    </a:cubicBezTo>
                    <a:cubicBezTo>
                      <a:pt x="8" y="0"/>
                      <a:pt x="3" y="6"/>
                      <a:pt x="0" y="15"/>
                    </a:cubicBezTo>
                    <a:cubicBezTo>
                      <a:pt x="5" y="17"/>
                      <a:pt x="13" y="17"/>
                      <a:pt x="19" y="1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3" name="Freeform 93"/>
              <p:cNvSpPr>
                <a:spLocks/>
              </p:cNvSpPr>
              <p:nvPr/>
            </p:nvSpPr>
            <p:spPr bwMode="auto">
              <a:xfrm>
                <a:off x="3651" y="198"/>
                <a:ext cx="48" cy="19"/>
              </a:xfrm>
              <a:custGeom>
                <a:avLst/>
                <a:gdLst>
                  <a:gd name="T0" fmla="*/ 0 w 27"/>
                  <a:gd name="T1" fmla="*/ 9 h 11"/>
                  <a:gd name="T2" fmla="*/ 16 w 27"/>
                  <a:gd name="T3" fmla="*/ 11 h 11"/>
                  <a:gd name="T4" fmla="*/ 27 w 27"/>
                  <a:gd name="T5" fmla="*/ 6 h 11"/>
                  <a:gd name="T6" fmla="*/ 0 w 27"/>
                  <a:gd name="T7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11">
                    <a:moveTo>
                      <a:pt x="0" y="9"/>
                    </a:moveTo>
                    <a:cubicBezTo>
                      <a:pt x="5" y="9"/>
                      <a:pt x="10" y="11"/>
                      <a:pt x="16" y="11"/>
                    </a:cubicBezTo>
                    <a:cubicBezTo>
                      <a:pt x="20" y="10"/>
                      <a:pt x="23" y="8"/>
                      <a:pt x="27" y="6"/>
                    </a:cubicBezTo>
                    <a:cubicBezTo>
                      <a:pt x="18" y="0"/>
                      <a:pt x="8" y="1"/>
                      <a:pt x="0" y="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4" name="Freeform 94"/>
              <p:cNvSpPr>
                <a:spLocks/>
              </p:cNvSpPr>
              <p:nvPr/>
            </p:nvSpPr>
            <p:spPr bwMode="auto">
              <a:xfrm>
                <a:off x="3625" y="146"/>
                <a:ext cx="72" cy="52"/>
              </a:xfrm>
              <a:custGeom>
                <a:avLst/>
                <a:gdLst>
                  <a:gd name="T0" fmla="*/ 0 w 41"/>
                  <a:gd name="T1" fmla="*/ 21 h 29"/>
                  <a:gd name="T2" fmla="*/ 31 w 41"/>
                  <a:gd name="T3" fmla="*/ 24 h 29"/>
                  <a:gd name="T4" fmla="*/ 41 w 41"/>
                  <a:gd name="T5" fmla="*/ 22 h 29"/>
                  <a:gd name="T6" fmla="*/ 21 w 41"/>
                  <a:gd name="T7" fmla="*/ 17 h 29"/>
                  <a:gd name="T8" fmla="*/ 39 w 41"/>
                  <a:gd name="T9" fmla="*/ 0 h 29"/>
                  <a:gd name="T10" fmla="*/ 13 w 41"/>
                  <a:gd name="T11" fmla="*/ 17 h 29"/>
                  <a:gd name="T12" fmla="*/ 14 w 41"/>
                  <a:gd name="T13" fmla="*/ 17 h 29"/>
                  <a:gd name="T14" fmla="*/ 0 w 41"/>
                  <a:gd name="T15" fmla="*/ 2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29">
                    <a:moveTo>
                      <a:pt x="0" y="21"/>
                    </a:moveTo>
                    <a:cubicBezTo>
                      <a:pt x="9" y="27"/>
                      <a:pt x="20" y="29"/>
                      <a:pt x="31" y="24"/>
                    </a:cubicBezTo>
                    <a:cubicBezTo>
                      <a:pt x="34" y="23"/>
                      <a:pt x="37" y="23"/>
                      <a:pt x="41" y="22"/>
                    </a:cubicBezTo>
                    <a:cubicBezTo>
                      <a:pt x="35" y="20"/>
                      <a:pt x="28" y="18"/>
                      <a:pt x="21" y="17"/>
                    </a:cubicBezTo>
                    <a:cubicBezTo>
                      <a:pt x="30" y="13"/>
                      <a:pt x="39" y="10"/>
                      <a:pt x="39" y="0"/>
                    </a:cubicBezTo>
                    <a:cubicBezTo>
                      <a:pt x="31" y="8"/>
                      <a:pt x="16" y="7"/>
                      <a:pt x="13" y="17"/>
                    </a:cubicBezTo>
                    <a:cubicBezTo>
                      <a:pt x="13" y="17"/>
                      <a:pt x="14" y="17"/>
                      <a:pt x="14" y="17"/>
                    </a:cubicBezTo>
                    <a:cubicBezTo>
                      <a:pt x="9" y="17"/>
                      <a:pt x="4" y="18"/>
                      <a:pt x="0" y="2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5" name="Freeform 95"/>
              <p:cNvSpPr>
                <a:spLocks/>
              </p:cNvSpPr>
              <p:nvPr/>
            </p:nvSpPr>
            <p:spPr bwMode="auto">
              <a:xfrm>
                <a:off x="2866" y="208"/>
                <a:ext cx="243" cy="146"/>
              </a:xfrm>
              <a:custGeom>
                <a:avLst/>
                <a:gdLst>
                  <a:gd name="T0" fmla="*/ 18 w 137"/>
                  <a:gd name="T1" fmla="*/ 40 h 82"/>
                  <a:gd name="T2" fmla="*/ 56 w 137"/>
                  <a:gd name="T3" fmla="*/ 39 h 82"/>
                  <a:gd name="T4" fmla="*/ 29 w 137"/>
                  <a:gd name="T5" fmla="*/ 52 h 82"/>
                  <a:gd name="T6" fmla="*/ 58 w 137"/>
                  <a:gd name="T7" fmla="*/ 58 h 82"/>
                  <a:gd name="T8" fmla="*/ 33 w 137"/>
                  <a:gd name="T9" fmla="*/ 60 h 82"/>
                  <a:gd name="T10" fmla="*/ 60 w 137"/>
                  <a:gd name="T11" fmla="*/ 82 h 82"/>
                  <a:gd name="T12" fmla="*/ 103 w 137"/>
                  <a:gd name="T13" fmla="*/ 41 h 82"/>
                  <a:gd name="T14" fmla="*/ 98 w 137"/>
                  <a:gd name="T15" fmla="*/ 42 h 82"/>
                  <a:gd name="T16" fmla="*/ 100 w 137"/>
                  <a:gd name="T17" fmla="*/ 61 h 82"/>
                  <a:gd name="T18" fmla="*/ 116 w 137"/>
                  <a:gd name="T19" fmla="*/ 62 h 82"/>
                  <a:gd name="T20" fmla="*/ 115 w 137"/>
                  <a:gd name="T21" fmla="*/ 68 h 82"/>
                  <a:gd name="T22" fmla="*/ 137 w 137"/>
                  <a:gd name="T23" fmla="*/ 56 h 82"/>
                  <a:gd name="T24" fmla="*/ 107 w 137"/>
                  <a:gd name="T25" fmla="*/ 39 h 82"/>
                  <a:gd name="T26" fmla="*/ 110 w 137"/>
                  <a:gd name="T27" fmla="*/ 38 h 82"/>
                  <a:gd name="T28" fmla="*/ 75 w 137"/>
                  <a:gd name="T29" fmla="*/ 15 h 82"/>
                  <a:gd name="T30" fmla="*/ 69 w 137"/>
                  <a:gd name="T31" fmla="*/ 20 h 82"/>
                  <a:gd name="T32" fmla="*/ 53 w 137"/>
                  <a:gd name="T33" fmla="*/ 26 h 82"/>
                  <a:gd name="T34" fmla="*/ 34 w 137"/>
                  <a:gd name="T35" fmla="*/ 22 h 82"/>
                  <a:gd name="T36" fmla="*/ 25 w 137"/>
                  <a:gd name="T37" fmla="*/ 17 h 82"/>
                  <a:gd name="T38" fmla="*/ 29 w 137"/>
                  <a:gd name="T39" fmla="*/ 12 h 82"/>
                  <a:gd name="T40" fmla="*/ 0 w 137"/>
                  <a:gd name="T41" fmla="*/ 18 h 82"/>
                  <a:gd name="T42" fmla="*/ 18 w 137"/>
                  <a:gd name="T43" fmla="*/ 4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37" h="82">
                    <a:moveTo>
                      <a:pt x="18" y="40"/>
                    </a:moveTo>
                    <a:cubicBezTo>
                      <a:pt x="30" y="51"/>
                      <a:pt x="41" y="36"/>
                      <a:pt x="56" y="39"/>
                    </a:cubicBezTo>
                    <a:cubicBezTo>
                      <a:pt x="48" y="45"/>
                      <a:pt x="39" y="48"/>
                      <a:pt x="29" y="52"/>
                    </a:cubicBezTo>
                    <a:cubicBezTo>
                      <a:pt x="37" y="60"/>
                      <a:pt x="47" y="55"/>
                      <a:pt x="58" y="58"/>
                    </a:cubicBezTo>
                    <a:cubicBezTo>
                      <a:pt x="50" y="61"/>
                      <a:pt x="41" y="61"/>
                      <a:pt x="33" y="60"/>
                    </a:cubicBezTo>
                    <a:cubicBezTo>
                      <a:pt x="37" y="72"/>
                      <a:pt x="50" y="77"/>
                      <a:pt x="60" y="82"/>
                    </a:cubicBezTo>
                    <a:cubicBezTo>
                      <a:pt x="66" y="69"/>
                      <a:pt x="86" y="26"/>
                      <a:pt x="103" y="41"/>
                    </a:cubicBezTo>
                    <a:cubicBezTo>
                      <a:pt x="101" y="42"/>
                      <a:pt x="100" y="42"/>
                      <a:pt x="98" y="42"/>
                    </a:cubicBezTo>
                    <a:cubicBezTo>
                      <a:pt x="105" y="48"/>
                      <a:pt x="106" y="54"/>
                      <a:pt x="100" y="61"/>
                    </a:cubicBezTo>
                    <a:cubicBezTo>
                      <a:pt x="105" y="60"/>
                      <a:pt x="111" y="63"/>
                      <a:pt x="116" y="62"/>
                    </a:cubicBezTo>
                    <a:cubicBezTo>
                      <a:pt x="115" y="64"/>
                      <a:pt x="115" y="66"/>
                      <a:pt x="115" y="68"/>
                    </a:cubicBezTo>
                    <a:cubicBezTo>
                      <a:pt x="123" y="64"/>
                      <a:pt x="129" y="60"/>
                      <a:pt x="137" y="56"/>
                    </a:cubicBezTo>
                    <a:cubicBezTo>
                      <a:pt x="126" y="47"/>
                      <a:pt x="116" y="44"/>
                      <a:pt x="107" y="39"/>
                    </a:cubicBezTo>
                    <a:cubicBezTo>
                      <a:pt x="108" y="39"/>
                      <a:pt x="109" y="39"/>
                      <a:pt x="110" y="38"/>
                    </a:cubicBezTo>
                    <a:cubicBezTo>
                      <a:pt x="99" y="30"/>
                      <a:pt x="79" y="28"/>
                      <a:pt x="75" y="15"/>
                    </a:cubicBezTo>
                    <a:cubicBezTo>
                      <a:pt x="73" y="17"/>
                      <a:pt x="71" y="18"/>
                      <a:pt x="69" y="20"/>
                    </a:cubicBezTo>
                    <a:cubicBezTo>
                      <a:pt x="72" y="0"/>
                      <a:pt x="39" y="5"/>
                      <a:pt x="53" y="26"/>
                    </a:cubicBezTo>
                    <a:cubicBezTo>
                      <a:pt x="47" y="18"/>
                      <a:pt x="32" y="4"/>
                      <a:pt x="34" y="22"/>
                    </a:cubicBezTo>
                    <a:cubicBezTo>
                      <a:pt x="31" y="20"/>
                      <a:pt x="28" y="18"/>
                      <a:pt x="25" y="17"/>
                    </a:cubicBezTo>
                    <a:cubicBezTo>
                      <a:pt x="26" y="15"/>
                      <a:pt x="28" y="13"/>
                      <a:pt x="29" y="12"/>
                    </a:cubicBezTo>
                    <a:cubicBezTo>
                      <a:pt x="18" y="9"/>
                      <a:pt x="7" y="9"/>
                      <a:pt x="0" y="18"/>
                    </a:cubicBezTo>
                    <a:cubicBezTo>
                      <a:pt x="7" y="24"/>
                      <a:pt x="17" y="38"/>
                      <a:pt x="18" y="4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6" name="Freeform 96"/>
              <p:cNvSpPr>
                <a:spLocks/>
              </p:cNvSpPr>
              <p:nvPr/>
            </p:nvSpPr>
            <p:spPr bwMode="auto">
              <a:xfrm>
                <a:off x="2993" y="198"/>
                <a:ext cx="158" cy="60"/>
              </a:xfrm>
              <a:custGeom>
                <a:avLst/>
                <a:gdLst>
                  <a:gd name="T0" fmla="*/ 33 w 89"/>
                  <a:gd name="T1" fmla="*/ 19 h 34"/>
                  <a:gd name="T2" fmla="*/ 18 w 89"/>
                  <a:gd name="T3" fmla="*/ 21 h 34"/>
                  <a:gd name="T4" fmla="*/ 50 w 89"/>
                  <a:gd name="T5" fmla="*/ 32 h 34"/>
                  <a:gd name="T6" fmla="*/ 89 w 89"/>
                  <a:gd name="T7" fmla="*/ 15 h 34"/>
                  <a:gd name="T8" fmla="*/ 52 w 89"/>
                  <a:gd name="T9" fmla="*/ 9 h 34"/>
                  <a:gd name="T10" fmla="*/ 52 w 89"/>
                  <a:gd name="T11" fmla="*/ 1 h 34"/>
                  <a:gd name="T12" fmla="*/ 16 w 89"/>
                  <a:gd name="T13" fmla="*/ 2 h 34"/>
                  <a:gd name="T14" fmla="*/ 17 w 89"/>
                  <a:gd name="T15" fmla="*/ 5 h 34"/>
                  <a:gd name="T16" fmla="*/ 0 w 89"/>
                  <a:gd name="T17" fmla="*/ 6 h 34"/>
                  <a:gd name="T18" fmla="*/ 33 w 89"/>
                  <a:gd name="T19" fmla="*/ 19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9" h="34">
                    <a:moveTo>
                      <a:pt x="33" y="19"/>
                    </a:moveTo>
                    <a:cubicBezTo>
                      <a:pt x="28" y="19"/>
                      <a:pt x="22" y="21"/>
                      <a:pt x="18" y="21"/>
                    </a:cubicBezTo>
                    <a:cubicBezTo>
                      <a:pt x="22" y="28"/>
                      <a:pt x="42" y="31"/>
                      <a:pt x="50" y="32"/>
                    </a:cubicBezTo>
                    <a:cubicBezTo>
                      <a:pt x="64" y="34"/>
                      <a:pt x="78" y="22"/>
                      <a:pt x="89" y="15"/>
                    </a:cubicBezTo>
                    <a:cubicBezTo>
                      <a:pt x="80" y="4"/>
                      <a:pt x="64" y="4"/>
                      <a:pt x="52" y="9"/>
                    </a:cubicBezTo>
                    <a:cubicBezTo>
                      <a:pt x="52" y="6"/>
                      <a:pt x="52" y="3"/>
                      <a:pt x="52" y="1"/>
                    </a:cubicBezTo>
                    <a:cubicBezTo>
                      <a:pt x="37" y="12"/>
                      <a:pt x="32" y="0"/>
                      <a:pt x="16" y="2"/>
                    </a:cubicBezTo>
                    <a:cubicBezTo>
                      <a:pt x="16" y="3"/>
                      <a:pt x="17" y="4"/>
                      <a:pt x="17" y="5"/>
                    </a:cubicBezTo>
                    <a:cubicBezTo>
                      <a:pt x="11" y="5"/>
                      <a:pt x="7" y="7"/>
                      <a:pt x="0" y="6"/>
                    </a:cubicBezTo>
                    <a:cubicBezTo>
                      <a:pt x="5" y="23"/>
                      <a:pt x="19" y="17"/>
                      <a:pt x="33" y="1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7" name="Freeform 97"/>
              <p:cNvSpPr>
                <a:spLocks/>
              </p:cNvSpPr>
              <p:nvPr/>
            </p:nvSpPr>
            <p:spPr bwMode="auto">
              <a:xfrm>
                <a:off x="2866" y="263"/>
                <a:ext cx="19" cy="27"/>
              </a:xfrm>
              <a:custGeom>
                <a:avLst/>
                <a:gdLst>
                  <a:gd name="T0" fmla="*/ 11 w 11"/>
                  <a:gd name="T1" fmla="*/ 15 h 15"/>
                  <a:gd name="T2" fmla="*/ 0 w 11"/>
                  <a:gd name="T3" fmla="*/ 0 h 15"/>
                  <a:gd name="T4" fmla="*/ 11 w 11"/>
                  <a:gd name="T5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5">
                    <a:moveTo>
                      <a:pt x="11" y="15"/>
                    </a:moveTo>
                    <a:cubicBezTo>
                      <a:pt x="8" y="9"/>
                      <a:pt x="4" y="4"/>
                      <a:pt x="0" y="0"/>
                    </a:cubicBezTo>
                    <a:cubicBezTo>
                      <a:pt x="0" y="4"/>
                      <a:pt x="4" y="12"/>
                      <a:pt x="11" y="1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8" name="Freeform 98"/>
              <p:cNvSpPr>
                <a:spLocks/>
              </p:cNvSpPr>
              <p:nvPr/>
            </p:nvSpPr>
            <p:spPr bwMode="auto">
              <a:xfrm>
                <a:off x="2506" y="978"/>
                <a:ext cx="90" cy="100"/>
              </a:xfrm>
              <a:custGeom>
                <a:avLst/>
                <a:gdLst>
                  <a:gd name="T0" fmla="*/ 9 w 51"/>
                  <a:gd name="T1" fmla="*/ 51 h 56"/>
                  <a:gd name="T2" fmla="*/ 39 w 51"/>
                  <a:gd name="T3" fmla="*/ 38 h 56"/>
                  <a:gd name="T4" fmla="*/ 34 w 51"/>
                  <a:gd name="T5" fmla="*/ 2 h 56"/>
                  <a:gd name="T6" fmla="*/ 9 w 51"/>
                  <a:gd name="T7" fmla="*/ 17 h 56"/>
                  <a:gd name="T8" fmla="*/ 10 w 51"/>
                  <a:gd name="T9" fmla="*/ 32 h 56"/>
                  <a:gd name="T10" fmla="*/ 9 w 51"/>
                  <a:gd name="T11" fmla="*/ 51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" h="56">
                    <a:moveTo>
                      <a:pt x="9" y="51"/>
                    </a:moveTo>
                    <a:cubicBezTo>
                      <a:pt x="14" y="56"/>
                      <a:pt x="39" y="42"/>
                      <a:pt x="39" y="38"/>
                    </a:cubicBezTo>
                    <a:cubicBezTo>
                      <a:pt x="39" y="26"/>
                      <a:pt x="51" y="5"/>
                      <a:pt x="34" y="2"/>
                    </a:cubicBezTo>
                    <a:cubicBezTo>
                      <a:pt x="22" y="0"/>
                      <a:pt x="17" y="13"/>
                      <a:pt x="9" y="17"/>
                    </a:cubicBezTo>
                    <a:cubicBezTo>
                      <a:pt x="7" y="24"/>
                      <a:pt x="14" y="26"/>
                      <a:pt x="10" y="32"/>
                    </a:cubicBezTo>
                    <a:cubicBezTo>
                      <a:pt x="4" y="41"/>
                      <a:pt x="0" y="44"/>
                      <a:pt x="9" y="5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9" name="Freeform 99"/>
              <p:cNvSpPr>
                <a:spLocks/>
              </p:cNvSpPr>
              <p:nvPr/>
            </p:nvSpPr>
            <p:spPr bwMode="auto">
              <a:xfrm>
                <a:off x="2559" y="904"/>
                <a:ext cx="18" cy="14"/>
              </a:xfrm>
              <a:custGeom>
                <a:avLst/>
                <a:gdLst>
                  <a:gd name="T0" fmla="*/ 10 w 10"/>
                  <a:gd name="T1" fmla="*/ 0 h 8"/>
                  <a:gd name="T2" fmla="*/ 3 w 10"/>
                  <a:gd name="T3" fmla="*/ 8 h 8"/>
                  <a:gd name="T4" fmla="*/ 10 w 10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8">
                    <a:moveTo>
                      <a:pt x="10" y="0"/>
                    </a:moveTo>
                    <a:cubicBezTo>
                      <a:pt x="0" y="1"/>
                      <a:pt x="5" y="5"/>
                      <a:pt x="3" y="8"/>
                    </a:cubicBezTo>
                    <a:cubicBezTo>
                      <a:pt x="5" y="5"/>
                      <a:pt x="8" y="3"/>
                      <a:pt x="1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0" name="Freeform 100"/>
              <p:cNvSpPr>
                <a:spLocks/>
              </p:cNvSpPr>
              <p:nvPr/>
            </p:nvSpPr>
            <p:spPr bwMode="auto">
              <a:xfrm>
                <a:off x="2570" y="883"/>
                <a:ext cx="150" cy="223"/>
              </a:xfrm>
              <a:custGeom>
                <a:avLst/>
                <a:gdLst>
                  <a:gd name="T0" fmla="*/ 6 w 85"/>
                  <a:gd name="T1" fmla="*/ 37 h 126"/>
                  <a:gd name="T2" fmla="*/ 12 w 85"/>
                  <a:gd name="T3" fmla="*/ 51 h 126"/>
                  <a:gd name="T4" fmla="*/ 12 w 85"/>
                  <a:gd name="T5" fmla="*/ 46 h 126"/>
                  <a:gd name="T6" fmla="*/ 31 w 85"/>
                  <a:gd name="T7" fmla="*/ 63 h 126"/>
                  <a:gd name="T8" fmla="*/ 22 w 85"/>
                  <a:gd name="T9" fmla="*/ 83 h 126"/>
                  <a:gd name="T10" fmla="*/ 15 w 85"/>
                  <a:gd name="T11" fmla="*/ 104 h 126"/>
                  <a:gd name="T12" fmla="*/ 36 w 85"/>
                  <a:gd name="T13" fmla="*/ 105 h 126"/>
                  <a:gd name="T14" fmla="*/ 13 w 85"/>
                  <a:gd name="T15" fmla="*/ 126 h 126"/>
                  <a:gd name="T16" fmla="*/ 41 w 85"/>
                  <a:gd name="T17" fmla="*/ 119 h 126"/>
                  <a:gd name="T18" fmla="*/ 78 w 85"/>
                  <a:gd name="T19" fmla="*/ 109 h 126"/>
                  <a:gd name="T20" fmla="*/ 71 w 85"/>
                  <a:gd name="T21" fmla="*/ 108 h 126"/>
                  <a:gd name="T22" fmla="*/ 70 w 85"/>
                  <a:gd name="T23" fmla="*/ 89 h 126"/>
                  <a:gd name="T24" fmla="*/ 68 w 85"/>
                  <a:gd name="T25" fmla="*/ 90 h 126"/>
                  <a:gd name="T26" fmla="*/ 34 w 85"/>
                  <a:gd name="T27" fmla="*/ 47 h 126"/>
                  <a:gd name="T28" fmla="*/ 46 w 85"/>
                  <a:gd name="T29" fmla="*/ 23 h 126"/>
                  <a:gd name="T30" fmla="*/ 33 w 85"/>
                  <a:gd name="T31" fmla="*/ 11 h 126"/>
                  <a:gd name="T32" fmla="*/ 8 w 85"/>
                  <a:gd name="T33" fmla="*/ 27 h 126"/>
                  <a:gd name="T34" fmla="*/ 0 w 85"/>
                  <a:gd name="T35" fmla="*/ 23 h 126"/>
                  <a:gd name="T36" fmla="*/ 6 w 85"/>
                  <a:gd name="T37" fmla="*/ 37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5" h="126">
                    <a:moveTo>
                      <a:pt x="6" y="37"/>
                    </a:moveTo>
                    <a:cubicBezTo>
                      <a:pt x="10" y="42"/>
                      <a:pt x="12" y="47"/>
                      <a:pt x="12" y="51"/>
                    </a:cubicBezTo>
                    <a:cubicBezTo>
                      <a:pt x="12" y="49"/>
                      <a:pt x="12" y="48"/>
                      <a:pt x="12" y="46"/>
                    </a:cubicBezTo>
                    <a:cubicBezTo>
                      <a:pt x="26" y="50"/>
                      <a:pt x="7" y="70"/>
                      <a:pt x="31" y="63"/>
                    </a:cubicBezTo>
                    <a:cubicBezTo>
                      <a:pt x="36" y="69"/>
                      <a:pt x="41" y="83"/>
                      <a:pt x="22" y="83"/>
                    </a:cubicBezTo>
                    <a:cubicBezTo>
                      <a:pt x="26" y="92"/>
                      <a:pt x="23" y="99"/>
                      <a:pt x="15" y="104"/>
                    </a:cubicBezTo>
                    <a:cubicBezTo>
                      <a:pt x="21" y="106"/>
                      <a:pt x="28" y="107"/>
                      <a:pt x="36" y="105"/>
                    </a:cubicBezTo>
                    <a:cubicBezTo>
                      <a:pt x="30" y="109"/>
                      <a:pt x="17" y="116"/>
                      <a:pt x="13" y="126"/>
                    </a:cubicBezTo>
                    <a:cubicBezTo>
                      <a:pt x="24" y="125"/>
                      <a:pt x="30" y="121"/>
                      <a:pt x="41" y="119"/>
                    </a:cubicBezTo>
                    <a:cubicBezTo>
                      <a:pt x="52" y="118"/>
                      <a:pt x="73" y="119"/>
                      <a:pt x="78" y="109"/>
                    </a:cubicBezTo>
                    <a:cubicBezTo>
                      <a:pt x="76" y="109"/>
                      <a:pt x="73" y="108"/>
                      <a:pt x="71" y="108"/>
                    </a:cubicBezTo>
                    <a:cubicBezTo>
                      <a:pt x="82" y="101"/>
                      <a:pt x="85" y="88"/>
                      <a:pt x="70" y="89"/>
                    </a:cubicBezTo>
                    <a:cubicBezTo>
                      <a:pt x="72" y="85"/>
                      <a:pt x="70" y="88"/>
                      <a:pt x="68" y="90"/>
                    </a:cubicBezTo>
                    <a:cubicBezTo>
                      <a:pt x="70" y="77"/>
                      <a:pt x="47" y="45"/>
                      <a:pt x="34" y="47"/>
                    </a:cubicBezTo>
                    <a:cubicBezTo>
                      <a:pt x="40" y="40"/>
                      <a:pt x="43" y="32"/>
                      <a:pt x="46" y="23"/>
                    </a:cubicBezTo>
                    <a:cubicBezTo>
                      <a:pt x="34" y="23"/>
                      <a:pt x="14" y="25"/>
                      <a:pt x="33" y="11"/>
                    </a:cubicBezTo>
                    <a:cubicBezTo>
                      <a:pt x="20" y="0"/>
                      <a:pt x="10" y="18"/>
                      <a:pt x="8" y="27"/>
                    </a:cubicBezTo>
                    <a:cubicBezTo>
                      <a:pt x="5" y="24"/>
                      <a:pt x="4" y="25"/>
                      <a:pt x="0" y="23"/>
                    </a:cubicBezTo>
                    <a:cubicBezTo>
                      <a:pt x="8" y="30"/>
                      <a:pt x="8" y="29"/>
                      <a:pt x="6" y="3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1" name="Freeform 101"/>
              <p:cNvSpPr>
                <a:spLocks/>
              </p:cNvSpPr>
              <p:nvPr/>
            </p:nvSpPr>
            <p:spPr bwMode="auto">
              <a:xfrm>
                <a:off x="2596" y="1005"/>
                <a:ext cx="13" cy="9"/>
              </a:xfrm>
              <a:custGeom>
                <a:avLst/>
                <a:gdLst>
                  <a:gd name="T0" fmla="*/ 6 w 7"/>
                  <a:gd name="T1" fmla="*/ 4 h 5"/>
                  <a:gd name="T2" fmla="*/ 5 w 7"/>
                  <a:gd name="T3" fmla="*/ 0 h 5"/>
                  <a:gd name="T4" fmla="*/ 6 w 7"/>
                  <a:gd name="T5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5">
                    <a:moveTo>
                      <a:pt x="6" y="4"/>
                    </a:moveTo>
                    <a:cubicBezTo>
                      <a:pt x="7" y="2"/>
                      <a:pt x="5" y="0"/>
                      <a:pt x="5" y="0"/>
                    </a:cubicBezTo>
                    <a:cubicBezTo>
                      <a:pt x="5" y="3"/>
                      <a:pt x="0" y="5"/>
                      <a:pt x="6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2" name="Freeform 102"/>
              <p:cNvSpPr>
                <a:spLocks/>
              </p:cNvSpPr>
              <p:nvPr/>
            </p:nvSpPr>
            <p:spPr bwMode="auto">
              <a:xfrm>
                <a:off x="2270" y="680"/>
                <a:ext cx="177" cy="98"/>
              </a:xfrm>
              <a:custGeom>
                <a:avLst/>
                <a:gdLst>
                  <a:gd name="T0" fmla="*/ 100 w 100"/>
                  <a:gd name="T1" fmla="*/ 25 h 55"/>
                  <a:gd name="T2" fmla="*/ 90 w 100"/>
                  <a:gd name="T3" fmla="*/ 4 h 55"/>
                  <a:gd name="T4" fmla="*/ 47 w 100"/>
                  <a:gd name="T5" fmla="*/ 10 h 55"/>
                  <a:gd name="T6" fmla="*/ 30 w 100"/>
                  <a:gd name="T7" fmla="*/ 6 h 55"/>
                  <a:gd name="T8" fmla="*/ 16 w 100"/>
                  <a:gd name="T9" fmla="*/ 1 h 55"/>
                  <a:gd name="T10" fmla="*/ 0 w 100"/>
                  <a:gd name="T11" fmla="*/ 7 h 55"/>
                  <a:gd name="T12" fmla="*/ 19 w 100"/>
                  <a:gd name="T13" fmla="*/ 17 h 55"/>
                  <a:gd name="T14" fmla="*/ 1 w 100"/>
                  <a:gd name="T15" fmla="*/ 20 h 55"/>
                  <a:gd name="T16" fmla="*/ 16 w 100"/>
                  <a:gd name="T17" fmla="*/ 22 h 55"/>
                  <a:gd name="T18" fmla="*/ 11 w 100"/>
                  <a:gd name="T19" fmla="*/ 34 h 55"/>
                  <a:gd name="T20" fmla="*/ 100 w 100"/>
                  <a:gd name="T21" fmla="*/ 2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0" h="55">
                    <a:moveTo>
                      <a:pt x="100" y="25"/>
                    </a:moveTo>
                    <a:cubicBezTo>
                      <a:pt x="96" y="18"/>
                      <a:pt x="88" y="11"/>
                      <a:pt x="90" y="4"/>
                    </a:cubicBezTo>
                    <a:cubicBezTo>
                      <a:pt x="78" y="2"/>
                      <a:pt x="55" y="3"/>
                      <a:pt x="47" y="10"/>
                    </a:cubicBezTo>
                    <a:cubicBezTo>
                      <a:pt x="40" y="8"/>
                      <a:pt x="36" y="9"/>
                      <a:pt x="30" y="6"/>
                    </a:cubicBezTo>
                    <a:cubicBezTo>
                      <a:pt x="23" y="23"/>
                      <a:pt x="22" y="2"/>
                      <a:pt x="16" y="1"/>
                    </a:cubicBezTo>
                    <a:cubicBezTo>
                      <a:pt x="13" y="0"/>
                      <a:pt x="2" y="6"/>
                      <a:pt x="0" y="7"/>
                    </a:cubicBezTo>
                    <a:cubicBezTo>
                      <a:pt x="6" y="11"/>
                      <a:pt x="14" y="14"/>
                      <a:pt x="19" y="17"/>
                    </a:cubicBezTo>
                    <a:cubicBezTo>
                      <a:pt x="13" y="18"/>
                      <a:pt x="7" y="21"/>
                      <a:pt x="1" y="20"/>
                    </a:cubicBezTo>
                    <a:cubicBezTo>
                      <a:pt x="6" y="20"/>
                      <a:pt x="11" y="22"/>
                      <a:pt x="16" y="22"/>
                    </a:cubicBezTo>
                    <a:cubicBezTo>
                      <a:pt x="13" y="26"/>
                      <a:pt x="15" y="30"/>
                      <a:pt x="11" y="34"/>
                    </a:cubicBezTo>
                    <a:cubicBezTo>
                      <a:pt x="43" y="43"/>
                      <a:pt x="73" y="55"/>
                      <a:pt x="100" y="2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4" name="Freeform 103"/>
              <p:cNvSpPr>
                <a:spLocks/>
              </p:cNvSpPr>
              <p:nvPr/>
            </p:nvSpPr>
            <p:spPr bwMode="auto">
              <a:xfrm>
                <a:off x="1210" y="1623"/>
                <a:ext cx="182" cy="101"/>
              </a:xfrm>
              <a:custGeom>
                <a:avLst/>
                <a:gdLst>
                  <a:gd name="T0" fmla="*/ 103 w 103"/>
                  <a:gd name="T1" fmla="*/ 50 h 57"/>
                  <a:gd name="T2" fmla="*/ 0 w 103"/>
                  <a:gd name="T3" fmla="*/ 34 h 57"/>
                  <a:gd name="T4" fmla="*/ 73 w 103"/>
                  <a:gd name="T5" fmla="*/ 46 h 57"/>
                  <a:gd name="T6" fmla="*/ 69 w 103"/>
                  <a:gd name="T7" fmla="*/ 52 h 57"/>
                  <a:gd name="T8" fmla="*/ 103 w 103"/>
                  <a:gd name="T9" fmla="*/ 5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" h="57">
                    <a:moveTo>
                      <a:pt x="103" y="50"/>
                    </a:moveTo>
                    <a:cubicBezTo>
                      <a:pt x="84" y="34"/>
                      <a:pt x="19" y="0"/>
                      <a:pt x="0" y="34"/>
                    </a:cubicBezTo>
                    <a:cubicBezTo>
                      <a:pt x="26" y="23"/>
                      <a:pt x="48" y="31"/>
                      <a:pt x="73" y="46"/>
                    </a:cubicBezTo>
                    <a:cubicBezTo>
                      <a:pt x="71" y="48"/>
                      <a:pt x="70" y="50"/>
                      <a:pt x="69" y="52"/>
                    </a:cubicBezTo>
                    <a:cubicBezTo>
                      <a:pt x="81" y="53"/>
                      <a:pt x="92" y="57"/>
                      <a:pt x="103" y="5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5" name="Freeform 104"/>
              <p:cNvSpPr>
                <a:spLocks/>
              </p:cNvSpPr>
              <p:nvPr/>
            </p:nvSpPr>
            <p:spPr bwMode="auto">
              <a:xfrm>
                <a:off x="1235" y="1679"/>
                <a:ext cx="8" cy="11"/>
              </a:xfrm>
              <a:custGeom>
                <a:avLst/>
                <a:gdLst>
                  <a:gd name="T0" fmla="*/ 0 w 5"/>
                  <a:gd name="T1" fmla="*/ 6 h 6"/>
                  <a:gd name="T2" fmla="*/ 5 w 5"/>
                  <a:gd name="T3" fmla="*/ 6 h 6"/>
                  <a:gd name="T4" fmla="*/ 5 w 5"/>
                  <a:gd name="T5" fmla="*/ 0 h 6"/>
                  <a:gd name="T6" fmla="*/ 0 w 5"/>
                  <a:gd name="T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6">
                    <a:moveTo>
                      <a:pt x="0" y="6"/>
                    </a:moveTo>
                    <a:cubicBezTo>
                      <a:pt x="2" y="6"/>
                      <a:pt x="3" y="6"/>
                      <a:pt x="5" y="6"/>
                    </a:cubicBezTo>
                    <a:cubicBezTo>
                      <a:pt x="5" y="4"/>
                      <a:pt x="5" y="2"/>
                      <a:pt x="5" y="0"/>
                    </a:cubicBezTo>
                    <a:cubicBezTo>
                      <a:pt x="5" y="1"/>
                      <a:pt x="1" y="4"/>
                      <a:pt x="0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6" name="Freeform 105"/>
              <p:cNvSpPr>
                <a:spLocks/>
              </p:cNvSpPr>
              <p:nvPr/>
            </p:nvSpPr>
            <p:spPr bwMode="auto">
              <a:xfrm>
                <a:off x="1327" y="1742"/>
                <a:ext cx="25" cy="14"/>
              </a:xfrm>
              <a:custGeom>
                <a:avLst/>
                <a:gdLst>
                  <a:gd name="T0" fmla="*/ 13 w 14"/>
                  <a:gd name="T1" fmla="*/ 2 h 8"/>
                  <a:gd name="T2" fmla="*/ 0 w 14"/>
                  <a:gd name="T3" fmla="*/ 2 h 8"/>
                  <a:gd name="T4" fmla="*/ 13 w 14"/>
                  <a:gd name="T5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" h="8">
                    <a:moveTo>
                      <a:pt x="13" y="2"/>
                    </a:moveTo>
                    <a:cubicBezTo>
                      <a:pt x="11" y="1"/>
                      <a:pt x="4" y="0"/>
                      <a:pt x="0" y="2"/>
                    </a:cubicBezTo>
                    <a:cubicBezTo>
                      <a:pt x="7" y="8"/>
                      <a:pt x="14" y="8"/>
                      <a:pt x="13" y="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7" name="Freeform 106"/>
              <p:cNvSpPr>
                <a:spLocks/>
              </p:cNvSpPr>
              <p:nvPr/>
            </p:nvSpPr>
            <p:spPr bwMode="auto">
              <a:xfrm>
                <a:off x="1518" y="1738"/>
                <a:ext cx="25" cy="14"/>
              </a:xfrm>
              <a:custGeom>
                <a:avLst/>
                <a:gdLst>
                  <a:gd name="T0" fmla="*/ 0 w 14"/>
                  <a:gd name="T1" fmla="*/ 3 h 8"/>
                  <a:gd name="T2" fmla="*/ 14 w 14"/>
                  <a:gd name="T3" fmla="*/ 5 h 8"/>
                  <a:gd name="T4" fmla="*/ 0 w 14"/>
                  <a:gd name="T5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" h="8">
                    <a:moveTo>
                      <a:pt x="0" y="3"/>
                    </a:moveTo>
                    <a:cubicBezTo>
                      <a:pt x="6" y="8"/>
                      <a:pt x="9" y="5"/>
                      <a:pt x="14" y="5"/>
                    </a:cubicBezTo>
                    <a:cubicBezTo>
                      <a:pt x="8" y="3"/>
                      <a:pt x="6" y="0"/>
                      <a:pt x="0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8" name="Freeform 107"/>
              <p:cNvSpPr>
                <a:spLocks/>
              </p:cNvSpPr>
              <p:nvPr/>
            </p:nvSpPr>
            <p:spPr bwMode="auto">
              <a:xfrm>
                <a:off x="1392" y="1715"/>
                <a:ext cx="105" cy="43"/>
              </a:xfrm>
              <a:custGeom>
                <a:avLst/>
                <a:gdLst>
                  <a:gd name="T0" fmla="*/ 4 w 59"/>
                  <a:gd name="T1" fmla="*/ 20 h 24"/>
                  <a:gd name="T2" fmla="*/ 28 w 59"/>
                  <a:gd name="T3" fmla="*/ 23 h 24"/>
                  <a:gd name="T4" fmla="*/ 59 w 59"/>
                  <a:gd name="T5" fmla="*/ 16 h 24"/>
                  <a:gd name="T6" fmla="*/ 49 w 59"/>
                  <a:gd name="T7" fmla="*/ 8 h 24"/>
                  <a:gd name="T8" fmla="*/ 51 w 59"/>
                  <a:gd name="T9" fmla="*/ 10 h 24"/>
                  <a:gd name="T10" fmla="*/ 10 w 59"/>
                  <a:gd name="T11" fmla="*/ 2 h 24"/>
                  <a:gd name="T12" fmla="*/ 17 w 59"/>
                  <a:gd name="T13" fmla="*/ 13 h 24"/>
                  <a:gd name="T14" fmla="*/ 0 w 59"/>
                  <a:gd name="T15" fmla="*/ 15 h 24"/>
                  <a:gd name="T16" fmla="*/ 4 w 59"/>
                  <a:gd name="T17" fmla="*/ 2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" h="24">
                    <a:moveTo>
                      <a:pt x="4" y="20"/>
                    </a:moveTo>
                    <a:cubicBezTo>
                      <a:pt x="12" y="13"/>
                      <a:pt x="21" y="24"/>
                      <a:pt x="28" y="23"/>
                    </a:cubicBezTo>
                    <a:cubicBezTo>
                      <a:pt x="38" y="23"/>
                      <a:pt x="46" y="15"/>
                      <a:pt x="59" y="16"/>
                    </a:cubicBezTo>
                    <a:cubicBezTo>
                      <a:pt x="56" y="13"/>
                      <a:pt x="53" y="10"/>
                      <a:pt x="49" y="8"/>
                    </a:cubicBezTo>
                    <a:cubicBezTo>
                      <a:pt x="51" y="10"/>
                      <a:pt x="51" y="10"/>
                      <a:pt x="51" y="10"/>
                    </a:cubicBezTo>
                    <a:cubicBezTo>
                      <a:pt x="39" y="0"/>
                      <a:pt x="23" y="0"/>
                      <a:pt x="10" y="2"/>
                    </a:cubicBezTo>
                    <a:cubicBezTo>
                      <a:pt x="15" y="6"/>
                      <a:pt x="14" y="9"/>
                      <a:pt x="17" y="13"/>
                    </a:cubicBezTo>
                    <a:cubicBezTo>
                      <a:pt x="12" y="13"/>
                      <a:pt x="5" y="15"/>
                      <a:pt x="0" y="15"/>
                    </a:cubicBezTo>
                    <a:cubicBezTo>
                      <a:pt x="2" y="17"/>
                      <a:pt x="3" y="19"/>
                      <a:pt x="4" y="2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9" name="Freeform 108"/>
              <p:cNvSpPr>
                <a:spLocks/>
              </p:cNvSpPr>
              <p:nvPr/>
            </p:nvSpPr>
            <p:spPr bwMode="auto">
              <a:xfrm>
                <a:off x="1614" y="1878"/>
                <a:ext cx="12" cy="16"/>
              </a:xfrm>
              <a:custGeom>
                <a:avLst/>
                <a:gdLst>
                  <a:gd name="T0" fmla="*/ 0 w 7"/>
                  <a:gd name="T1" fmla="*/ 9 h 9"/>
                  <a:gd name="T2" fmla="*/ 7 w 7"/>
                  <a:gd name="T3" fmla="*/ 4 h 9"/>
                  <a:gd name="T4" fmla="*/ 0 w 7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9">
                    <a:moveTo>
                      <a:pt x="0" y="9"/>
                    </a:moveTo>
                    <a:cubicBezTo>
                      <a:pt x="4" y="9"/>
                      <a:pt x="4" y="6"/>
                      <a:pt x="7" y="4"/>
                    </a:cubicBezTo>
                    <a:cubicBezTo>
                      <a:pt x="6" y="4"/>
                      <a:pt x="3" y="0"/>
                      <a:pt x="0" y="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1" name="Freeform 109"/>
              <p:cNvSpPr>
                <a:spLocks/>
              </p:cNvSpPr>
              <p:nvPr/>
            </p:nvSpPr>
            <p:spPr bwMode="auto">
              <a:xfrm>
                <a:off x="1655" y="3065"/>
                <a:ext cx="28" cy="22"/>
              </a:xfrm>
              <a:custGeom>
                <a:avLst/>
                <a:gdLst>
                  <a:gd name="T0" fmla="*/ 4 w 16"/>
                  <a:gd name="T1" fmla="*/ 4 h 12"/>
                  <a:gd name="T2" fmla="*/ 1 w 16"/>
                  <a:gd name="T3" fmla="*/ 12 h 12"/>
                  <a:gd name="T4" fmla="*/ 16 w 16"/>
                  <a:gd name="T5" fmla="*/ 1 h 12"/>
                  <a:gd name="T6" fmla="*/ 4 w 16"/>
                  <a:gd name="T7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2">
                    <a:moveTo>
                      <a:pt x="4" y="4"/>
                    </a:moveTo>
                    <a:cubicBezTo>
                      <a:pt x="2" y="7"/>
                      <a:pt x="0" y="8"/>
                      <a:pt x="1" y="12"/>
                    </a:cubicBezTo>
                    <a:cubicBezTo>
                      <a:pt x="7" y="10"/>
                      <a:pt x="14" y="6"/>
                      <a:pt x="16" y="1"/>
                    </a:cubicBezTo>
                    <a:cubicBezTo>
                      <a:pt x="11" y="0"/>
                      <a:pt x="9" y="2"/>
                      <a:pt x="4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2" name="Freeform 110"/>
              <p:cNvSpPr>
                <a:spLocks/>
              </p:cNvSpPr>
              <p:nvPr/>
            </p:nvSpPr>
            <p:spPr bwMode="auto">
              <a:xfrm>
                <a:off x="1634" y="3060"/>
                <a:ext cx="26" cy="25"/>
              </a:xfrm>
              <a:custGeom>
                <a:avLst/>
                <a:gdLst>
                  <a:gd name="T0" fmla="*/ 6 w 15"/>
                  <a:gd name="T1" fmla="*/ 6 h 14"/>
                  <a:gd name="T2" fmla="*/ 2 w 15"/>
                  <a:gd name="T3" fmla="*/ 14 h 14"/>
                  <a:gd name="T4" fmla="*/ 15 w 15"/>
                  <a:gd name="T5" fmla="*/ 2 h 14"/>
                  <a:gd name="T6" fmla="*/ 6 w 15"/>
                  <a:gd name="T7" fmla="*/ 6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14">
                    <a:moveTo>
                      <a:pt x="6" y="6"/>
                    </a:moveTo>
                    <a:cubicBezTo>
                      <a:pt x="3" y="10"/>
                      <a:pt x="0" y="10"/>
                      <a:pt x="2" y="14"/>
                    </a:cubicBezTo>
                    <a:cubicBezTo>
                      <a:pt x="8" y="11"/>
                      <a:pt x="13" y="7"/>
                      <a:pt x="15" y="2"/>
                    </a:cubicBezTo>
                    <a:cubicBezTo>
                      <a:pt x="3" y="0"/>
                      <a:pt x="7" y="4"/>
                      <a:pt x="6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3" name="Freeform 111"/>
              <p:cNvSpPr>
                <a:spLocks/>
              </p:cNvSpPr>
              <p:nvPr/>
            </p:nvSpPr>
            <p:spPr bwMode="auto">
              <a:xfrm>
                <a:off x="1321" y="1619"/>
                <a:ext cx="11" cy="14"/>
              </a:xfrm>
              <a:custGeom>
                <a:avLst/>
                <a:gdLst>
                  <a:gd name="T0" fmla="*/ 3 w 6"/>
                  <a:gd name="T1" fmla="*/ 8 h 8"/>
                  <a:gd name="T2" fmla="*/ 1 w 6"/>
                  <a:gd name="T3" fmla="*/ 2 h 8"/>
                  <a:gd name="T4" fmla="*/ 3 w 6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8">
                    <a:moveTo>
                      <a:pt x="3" y="8"/>
                    </a:moveTo>
                    <a:cubicBezTo>
                      <a:pt x="6" y="5"/>
                      <a:pt x="2" y="5"/>
                      <a:pt x="1" y="2"/>
                    </a:cubicBezTo>
                    <a:cubicBezTo>
                      <a:pt x="0" y="0"/>
                      <a:pt x="2" y="7"/>
                      <a:pt x="3" y="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4" name="Freeform 112"/>
              <p:cNvSpPr>
                <a:spLocks/>
              </p:cNvSpPr>
              <p:nvPr/>
            </p:nvSpPr>
            <p:spPr bwMode="auto">
              <a:xfrm>
                <a:off x="1311" y="1585"/>
                <a:ext cx="16" cy="7"/>
              </a:xfrm>
              <a:custGeom>
                <a:avLst/>
                <a:gdLst>
                  <a:gd name="T0" fmla="*/ 0 w 9"/>
                  <a:gd name="T1" fmla="*/ 4 h 4"/>
                  <a:gd name="T2" fmla="*/ 9 w 9"/>
                  <a:gd name="T3" fmla="*/ 4 h 4"/>
                  <a:gd name="T4" fmla="*/ 0 w 9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4">
                    <a:moveTo>
                      <a:pt x="0" y="4"/>
                    </a:moveTo>
                    <a:cubicBezTo>
                      <a:pt x="3" y="4"/>
                      <a:pt x="6" y="4"/>
                      <a:pt x="9" y="4"/>
                    </a:cubicBezTo>
                    <a:cubicBezTo>
                      <a:pt x="5" y="0"/>
                      <a:pt x="5" y="3"/>
                      <a:pt x="0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5" name="Freeform 113"/>
              <p:cNvSpPr>
                <a:spLocks/>
              </p:cNvSpPr>
              <p:nvPr/>
            </p:nvSpPr>
            <p:spPr bwMode="auto">
              <a:xfrm>
                <a:off x="1401" y="1701"/>
                <a:ext cx="13" cy="10"/>
              </a:xfrm>
              <a:custGeom>
                <a:avLst/>
                <a:gdLst>
                  <a:gd name="T0" fmla="*/ 7 w 7"/>
                  <a:gd name="T1" fmla="*/ 0 h 6"/>
                  <a:gd name="T2" fmla="*/ 0 w 7"/>
                  <a:gd name="T3" fmla="*/ 3 h 6"/>
                  <a:gd name="T4" fmla="*/ 7 w 7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6">
                    <a:moveTo>
                      <a:pt x="7" y="0"/>
                    </a:moveTo>
                    <a:cubicBezTo>
                      <a:pt x="4" y="1"/>
                      <a:pt x="2" y="2"/>
                      <a:pt x="0" y="3"/>
                    </a:cubicBezTo>
                    <a:cubicBezTo>
                      <a:pt x="1" y="3"/>
                      <a:pt x="4" y="6"/>
                      <a:pt x="7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6" name="Freeform 114"/>
              <p:cNvSpPr>
                <a:spLocks/>
              </p:cNvSpPr>
              <p:nvPr/>
            </p:nvSpPr>
            <p:spPr bwMode="auto">
              <a:xfrm>
                <a:off x="286" y="922"/>
                <a:ext cx="51" cy="55"/>
              </a:xfrm>
              <a:custGeom>
                <a:avLst/>
                <a:gdLst>
                  <a:gd name="T0" fmla="*/ 24 w 29"/>
                  <a:gd name="T1" fmla="*/ 3 h 31"/>
                  <a:gd name="T2" fmla="*/ 27 w 29"/>
                  <a:gd name="T3" fmla="*/ 31 h 31"/>
                  <a:gd name="T4" fmla="*/ 24 w 29"/>
                  <a:gd name="T5" fmla="*/ 18 h 31"/>
                  <a:gd name="T6" fmla="*/ 24 w 29"/>
                  <a:gd name="T7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31">
                    <a:moveTo>
                      <a:pt x="24" y="3"/>
                    </a:moveTo>
                    <a:cubicBezTo>
                      <a:pt x="0" y="0"/>
                      <a:pt x="24" y="22"/>
                      <a:pt x="27" y="31"/>
                    </a:cubicBezTo>
                    <a:cubicBezTo>
                      <a:pt x="29" y="23"/>
                      <a:pt x="26" y="21"/>
                      <a:pt x="24" y="18"/>
                    </a:cubicBezTo>
                    <a:cubicBezTo>
                      <a:pt x="25" y="14"/>
                      <a:pt x="23" y="8"/>
                      <a:pt x="24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7" name="Freeform 115"/>
              <p:cNvSpPr>
                <a:spLocks/>
              </p:cNvSpPr>
              <p:nvPr/>
            </p:nvSpPr>
            <p:spPr bwMode="auto">
              <a:xfrm>
                <a:off x="548" y="434"/>
                <a:ext cx="376" cy="209"/>
              </a:xfrm>
              <a:custGeom>
                <a:avLst/>
                <a:gdLst>
                  <a:gd name="T0" fmla="*/ 212 w 212"/>
                  <a:gd name="T1" fmla="*/ 92 h 118"/>
                  <a:gd name="T2" fmla="*/ 171 w 212"/>
                  <a:gd name="T3" fmla="*/ 54 h 118"/>
                  <a:gd name="T4" fmla="*/ 155 w 212"/>
                  <a:gd name="T5" fmla="*/ 24 h 118"/>
                  <a:gd name="T6" fmla="*/ 137 w 212"/>
                  <a:gd name="T7" fmla="*/ 33 h 118"/>
                  <a:gd name="T8" fmla="*/ 145 w 212"/>
                  <a:gd name="T9" fmla="*/ 57 h 118"/>
                  <a:gd name="T10" fmla="*/ 116 w 212"/>
                  <a:gd name="T11" fmla="*/ 38 h 118"/>
                  <a:gd name="T12" fmla="*/ 117 w 212"/>
                  <a:gd name="T13" fmla="*/ 44 h 118"/>
                  <a:gd name="T14" fmla="*/ 81 w 212"/>
                  <a:gd name="T15" fmla="*/ 42 h 118"/>
                  <a:gd name="T16" fmla="*/ 50 w 212"/>
                  <a:gd name="T17" fmla="*/ 67 h 118"/>
                  <a:gd name="T18" fmla="*/ 40 w 212"/>
                  <a:gd name="T19" fmla="*/ 74 h 118"/>
                  <a:gd name="T20" fmla="*/ 93 w 212"/>
                  <a:gd name="T21" fmla="*/ 84 h 118"/>
                  <a:gd name="T22" fmla="*/ 48 w 212"/>
                  <a:gd name="T23" fmla="*/ 92 h 118"/>
                  <a:gd name="T24" fmla="*/ 86 w 212"/>
                  <a:gd name="T25" fmla="*/ 110 h 118"/>
                  <a:gd name="T26" fmla="*/ 124 w 212"/>
                  <a:gd name="T27" fmla="*/ 113 h 118"/>
                  <a:gd name="T28" fmla="*/ 164 w 212"/>
                  <a:gd name="T29" fmla="*/ 104 h 118"/>
                  <a:gd name="T30" fmla="*/ 202 w 212"/>
                  <a:gd name="T31" fmla="*/ 106 h 118"/>
                  <a:gd name="T32" fmla="*/ 194 w 212"/>
                  <a:gd name="T33" fmla="*/ 98 h 118"/>
                  <a:gd name="T34" fmla="*/ 198 w 212"/>
                  <a:gd name="T35" fmla="*/ 95 h 118"/>
                  <a:gd name="T36" fmla="*/ 212 w 212"/>
                  <a:gd name="T37" fmla="*/ 92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12" h="118">
                    <a:moveTo>
                      <a:pt x="212" y="92"/>
                    </a:moveTo>
                    <a:cubicBezTo>
                      <a:pt x="191" y="80"/>
                      <a:pt x="182" y="76"/>
                      <a:pt x="171" y="54"/>
                    </a:cubicBezTo>
                    <a:cubicBezTo>
                      <a:pt x="165" y="41"/>
                      <a:pt x="183" y="10"/>
                      <a:pt x="155" y="24"/>
                    </a:cubicBezTo>
                    <a:cubicBezTo>
                      <a:pt x="153" y="25"/>
                      <a:pt x="138" y="30"/>
                      <a:pt x="137" y="33"/>
                    </a:cubicBezTo>
                    <a:cubicBezTo>
                      <a:pt x="135" y="40"/>
                      <a:pt x="147" y="52"/>
                      <a:pt x="145" y="57"/>
                    </a:cubicBezTo>
                    <a:cubicBezTo>
                      <a:pt x="143" y="61"/>
                      <a:pt x="127" y="36"/>
                      <a:pt x="116" y="38"/>
                    </a:cubicBezTo>
                    <a:cubicBezTo>
                      <a:pt x="116" y="40"/>
                      <a:pt x="117" y="42"/>
                      <a:pt x="117" y="44"/>
                    </a:cubicBezTo>
                    <a:cubicBezTo>
                      <a:pt x="102" y="51"/>
                      <a:pt x="97" y="26"/>
                      <a:pt x="81" y="42"/>
                    </a:cubicBezTo>
                    <a:cubicBezTo>
                      <a:pt x="77" y="0"/>
                      <a:pt x="0" y="74"/>
                      <a:pt x="50" y="67"/>
                    </a:cubicBezTo>
                    <a:cubicBezTo>
                      <a:pt x="45" y="68"/>
                      <a:pt x="44" y="71"/>
                      <a:pt x="40" y="74"/>
                    </a:cubicBezTo>
                    <a:cubicBezTo>
                      <a:pt x="52" y="88"/>
                      <a:pt x="77" y="76"/>
                      <a:pt x="93" y="84"/>
                    </a:cubicBezTo>
                    <a:cubicBezTo>
                      <a:pt x="78" y="84"/>
                      <a:pt x="61" y="83"/>
                      <a:pt x="48" y="92"/>
                    </a:cubicBezTo>
                    <a:cubicBezTo>
                      <a:pt x="58" y="108"/>
                      <a:pt x="77" y="98"/>
                      <a:pt x="86" y="110"/>
                    </a:cubicBezTo>
                    <a:cubicBezTo>
                      <a:pt x="92" y="118"/>
                      <a:pt x="116" y="117"/>
                      <a:pt x="124" y="113"/>
                    </a:cubicBezTo>
                    <a:cubicBezTo>
                      <a:pt x="137" y="108"/>
                      <a:pt x="152" y="103"/>
                      <a:pt x="164" y="104"/>
                    </a:cubicBezTo>
                    <a:cubicBezTo>
                      <a:pt x="179" y="106"/>
                      <a:pt x="187" y="118"/>
                      <a:pt x="202" y="106"/>
                    </a:cubicBezTo>
                    <a:cubicBezTo>
                      <a:pt x="199" y="103"/>
                      <a:pt x="198" y="100"/>
                      <a:pt x="194" y="98"/>
                    </a:cubicBezTo>
                    <a:cubicBezTo>
                      <a:pt x="196" y="97"/>
                      <a:pt x="197" y="96"/>
                      <a:pt x="198" y="95"/>
                    </a:cubicBezTo>
                    <a:cubicBezTo>
                      <a:pt x="204" y="95"/>
                      <a:pt x="208" y="95"/>
                      <a:pt x="212" y="9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0" name="Freeform 116"/>
              <p:cNvSpPr>
                <a:spLocks/>
              </p:cNvSpPr>
              <p:nvPr/>
            </p:nvSpPr>
            <p:spPr bwMode="auto">
              <a:xfrm>
                <a:off x="488" y="441"/>
                <a:ext cx="177" cy="131"/>
              </a:xfrm>
              <a:custGeom>
                <a:avLst/>
                <a:gdLst>
                  <a:gd name="T0" fmla="*/ 20 w 100"/>
                  <a:gd name="T1" fmla="*/ 64 h 74"/>
                  <a:gd name="T2" fmla="*/ 58 w 100"/>
                  <a:gd name="T3" fmla="*/ 44 h 74"/>
                  <a:gd name="T4" fmla="*/ 100 w 100"/>
                  <a:gd name="T5" fmla="*/ 23 h 74"/>
                  <a:gd name="T6" fmla="*/ 10 w 100"/>
                  <a:gd name="T7" fmla="*/ 4 h 74"/>
                  <a:gd name="T8" fmla="*/ 2 w 100"/>
                  <a:gd name="T9" fmla="*/ 41 h 74"/>
                  <a:gd name="T10" fmla="*/ 20 w 100"/>
                  <a:gd name="T11" fmla="*/ 6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0" h="74">
                    <a:moveTo>
                      <a:pt x="20" y="64"/>
                    </a:moveTo>
                    <a:cubicBezTo>
                      <a:pt x="36" y="74"/>
                      <a:pt x="50" y="55"/>
                      <a:pt x="58" y="44"/>
                    </a:cubicBezTo>
                    <a:cubicBezTo>
                      <a:pt x="70" y="30"/>
                      <a:pt x="85" y="31"/>
                      <a:pt x="100" y="23"/>
                    </a:cubicBezTo>
                    <a:cubicBezTo>
                      <a:pt x="88" y="1"/>
                      <a:pt x="32" y="0"/>
                      <a:pt x="10" y="4"/>
                    </a:cubicBezTo>
                    <a:cubicBezTo>
                      <a:pt x="24" y="23"/>
                      <a:pt x="3" y="26"/>
                      <a:pt x="2" y="41"/>
                    </a:cubicBezTo>
                    <a:cubicBezTo>
                      <a:pt x="0" y="58"/>
                      <a:pt x="10" y="50"/>
                      <a:pt x="20" y="6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1" name="Freeform 117"/>
              <p:cNvSpPr>
                <a:spLocks/>
              </p:cNvSpPr>
              <p:nvPr/>
            </p:nvSpPr>
            <p:spPr bwMode="auto">
              <a:xfrm>
                <a:off x="610" y="350"/>
                <a:ext cx="249" cy="108"/>
              </a:xfrm>
              <a:custGeom>
                <a:avLst/>
                <a:gdLst>
                  <a:gd name="T0" fmla="*/ 22 w 140"/>
                  <a:gd name="T1" fmla="*/ 21 h 61"/>
                  <a:gd name="T2" fmla="*/ 29 w 140"/>
                  <a:gd name="T3" fmla="*/ 23 h 61"/>
                  <a:gd name="T4" fmla="*/ 18 w 140"/>
                  <a:gd name="T5" fmla="*/ 22 h 61"/>
                  <a:gd name="T6" fmla="*/ 22 w 140"/>
                  <a:gd name="T7" fmla="*/ 28 h 61"/>
                  <a:gd name="T8" fmla="*/ 45 w 140"/>
                  <a:gd name="T9" fmla="*/ 38 h 61"/>
                  <a:gd name="T10" fmla="*/ 51 w 140"/>
                  <a:gd name="T11" fmla="*/ 46 h 61"/>
                  <a:gd name="T12" fmla="*/ 42 w 140"/>
                  <a:gd name="T13" fmla="*/ 50 h 61"/>
                  <a:gd name="T14" fmla="*/ 51 w 140"/>
                  <a:gd name="T15" fmla="*/ 55 h 61"/>
                  <a:gd name="T16" fmla="*/ 127 w 140"/>
                  <a:gd name="T17" fmla="*/ 38 h 61"/>
                  <a:gd name="T18" fmla="*/ 103 w 140"/>
                  <a:gd name="T19" fmla="*/ 16 h 61"/>
                  <a:gd name="T20" fmla="*/ 81 w 140"/>
                  <a:gd name="T21" fmla="*/ 16 h 61"/>
                  <a:gd name="T22" fmla="*/ 87 w 140"/>
                  <a:gd name="T23" fmla="*/ 26 h 61"/>
                  <a:gd name="T24" fmla="*/ 93 w 140"/>
                  <a:gd name="T25" fmla="*/ 28 h 61"/>
                  <a:gd name="T26" fmla="*/ 28 w 140"/>
                  <a:gd name="T27" fmla="*/ 14 h 61"/>
                  <a:gd name="T28" fmla="*/ 38 w 140"/>
                  <a:gd name="T29" fmla="*/ 18 h 61"/>
                  <a:gd name="T30" fmla="*/ 22 w 140"/>
                  <a:gd name="T31" fmla="*/ 2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0" h="61">
                    <a:moveTo>
                      <a:pt x="22" y="21"/>
                    </a:moveTo>
                    <a:cubicBezTo>
                      <a:pt x="25" y="22"/>
                      <a:pt x="27" y="23"/>
                      <a:pt x="29" y="23"/>
                    </a:cubicBezTo>
                    <a:cubicBezTo>
                      <a:pt x="26" y="23"/>
                      <a:pt x="22" y="23"/>
                      <a:pt x="18" y="22"/>
                    </a:cubicBezTo>
                    <a:cubicBezTo>
                      <a:pt x="19" y="25"/>
                      <a:pt x="20" y="27"/>
                      <a:pt x="22" y="28"/>
                    </a:cubicBezTo>
                    <a:cubicBezTo>
                      <a:pt x="0" y="26"/>
                      <a:pt x="25" y="61"/>
                      <a:pt x="45" y="38"/>
                    </a:cubicBezTo>
                    <a:cubicBezTo>
                      <a:pt x="47" y="41"/>
                      <a:pt x="49" y="43"/>
                      <a:pt x="51" y="46"/>
                    </a:cubicBezTo>
                    <a:cubicBezTo>
                      <a:pt x="48" y="47"/>
                      <a:pt x="45" y="49"/>
                      <a:pt x="42" y="50"/>
                    </a:cubicBezTo>
                    <a:cubicBezTo>
                      <a:pt x="45" y="52"/>
                      <a:pt x="48" y="53"/>
                      <a:pt x="51" y="55"/>
                    </a:cubicBezTo>
                    <a:cubicBezTo>
                      <a:pt x="64" y="55"/>
                      <a:pt x="121" y="47"/>
                      <a:pt x="127" y="38"/>
                    </a:cubicBezTo>
                    <a:cubicBezTo>
                      <a:pt x="140" y="16"/>
                      <a:pt x="109" y="28"/>
                      <a:pt x="103" y="16"/>
                    </a:cubicBezTo>
                    <a:cubicBezTo>
                      <a:pt x="97" y="5"/>
                      <a:pt x="89" y="0"/>
                      <a:pt x="81" y="16"/>
                    </a:cubicBezTo>
                    <a:cubicBezTo>
                      <a:pt x="90" y="22"/>
                      <a:pt x="90" y="20"/>
                      <a:pt x="87" y="26"/>
                    </a:cubicBezTo>
                    <a:cubicBezTo>
                      <a:pt x="89" y="27"/>
                      <a:pt x="91" y="27"/>
                      <a:pt x="93" y="28"/>
                    </a:cubicBezTo>
                    <a:cubicBezTo>
                      <a:pt x="77" y="40"/>
                      <a:pt x="46" y="13"/>
                      <a:pt x="28" y="14"/>
                    </a:cubicBezTo>
                    <a:cubicBezTo>
                      <a:pt x="31" y="15"/>
                      <a:pt x="35" y="17"/>
                      <a:pt x="38" y="18"/>
                    </a:cubicBezTo>
                    <a:cubicBezTo>
                      <a:pt x="31" y="17"/>
                      <a:pt x="29" y="20"/>
                      <a:pt x="22" y="2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2" name="Freeform 118"/>
              <p:cNvSpPr>
                <a:spLocks/>
              </p:cNvSpPr>
              <p:nvPr/>
            </p:nvSpPr>
            <p:spPr bwMode="auto">
              <a:xfrm>
                <a:off x="598" y="389"/>
                <a:ext cx="28" cy="23"/>
              </a:xfrm>
              <a:custGeom>
                <a:avLst/>
                <a:gdLst>
                  <a:gd name="T0" fmla="*/ 5 w 16"/>
                  <a:gd name="T1" fmla="*/ 13 h 13"/>
                  <a:gd name="T2" fmla="*/ 16 w 16"/>
                  <a:gd name="T3" fmla="*/ 0 h 13"/>
                  <a:gd name="T4" fmla="*/ 0 w 16"/>
                  <a:gd name="T5" fmla="*/ 8 h 13"/>
                  <a:gd name="T6" fmla="*/ 5 w 16"/>
                  <a:gd name="T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3">
                    <a:moveTo>
                      <a:pt x="5" y="13"/>
                    </a:moveTo>
                    <a:cubicBezTo>
                      <a:pt x="11" y="9"/>
                      <a:pt x="14" y="7"/>
                      <a:pt x="16" y="0"/>
                    </a:cubicBezTo>
                    <a:cubicBezTo>
                      <a:pt x="8" y="1"/>
                      <a:pt x="5" y="3"/>
                      <a:pt x="0" y="8"/>
                    </a:cubicBezTo>
                    <a:cubicBezTo>
                      <a:pt x="2" y="10"/>
                      <a:pt x="3" y="11"/>
                      <a:pt x="5" y="1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3" name="Freeform 119"/>
              <p:cNvSpPr>
                <a:spLocks/>
              </p:cNvSpPr>
              <p:nvPr/>
            </p:nvSpPr>
            <p:spPr bwMode="auto">
              <a:xfrm>
                <a:off x="674" y="359"/>
                <a:ext cx="22" cy="9"/>
              </a:xfrm>
              <a:custGeom>
                <a:avLst/>
                <a:gdLst>
                  <a:gd name="T0" fmla="*/ 0 w 12"/>
                  <a:gd name="T1" fmla="*/ 0 h 5"/>
                  <a:gd name="T2" fmla="*/ 5 w 12"/>
                  <a:gd name="T3" fmla="*/ 5 h 5"/>
                  <a:gd name="T4" fmla="*/ 12 w 12"/>
                  <a:gd name="T5" fmla="*/ 5 h 5"/>
                  <a:gd name="T6" fmla="*/ 12 w 12"/>
                  <a:gd name="T7" fmla="*/ 0 h 5"/>
                  <a:gd name="T8" fmla="*/ 0 w 1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5">
                    <a:moveTo>
                      <a:pt x="0" y="0"/>
                    </a:moveTo>
                    <a:cubicBezTo>
                      <a:pt x="2" y="2"/>
                      <a:pt x="3" y="3"/>
                      <a:pt x="5" y="5"/>
                    </a:cubicBezTo>
                    <a:cubicBezTo>
                      <a:pt x="7" y="5"/>
                      <a:pt x="10" y="5"/>
                      <a:pt x="12" y="5"/>
                    </a:cubicBezTo>
                    <a:cubicBezTo>
                      <a:pt x="12" y="3"/>
                      <a:pt x="12" y="2"/>
                      <a:pt x="12" y="0"/>
                    </a:cubicBezTo>
                    <a:cubicBezTo>
                      <a:pt x="9" y="0"/>
                      <a:pt x="4" y="0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4" name="Freeform 120"/>
              <p:cNvSpPr>
                <a:spLocks/>
              </p:cNvSpPr>
              <p:nvPr/>
            </p:nvSpPr>
            <p:spPr bwMode="auto">
              <a:xfrm>
                <a:off x="525" y="329"/>
                <a:ext cx="133" cy="76"/>
              </a:xfrm>
              <a:custGeom>
                <a:avLst/>
                <a:gdLst>
                  <a:gd name="T0" fmla="*/ 25 w 75"/>
                  <a:gd name="T1" fmla="*/ 34 h 43"/>
                  <a:gd name="T2" fmla="*/ 31 w 75"/>
                  <a:gd name="T3" fmla="*/ 40 h 43"/>
                  <a:gd name="T4" fmla="*/ 38 w 75"/>
                  <a:gd name="T5" fmla="*/ 32 h 43"/>
                  <a:gd name="T6" fmla="*/ 50 w 75"/>
                  <a:gd name="T7" fmla="*/ 21 h 43"/>
                  <a:gd name="T8" fmla="*/ 75 w 75"/>
                  <a:gd name="T9" fmla="*/ 8 h 43"/>
                  <a:gd name="T10" fmla="*/ 14 w 75"/>
                  <a:gd name="T11" fmla="*/ 26 h 43"/>
                  <a:gd name="T12" fmla="*/ 25 w 75"/>
                  <a:gd name="T13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5" h="43">
                    <a:moveTo>
                      <a:pt x="25" y="34"/>
                    </a:moveTo>
                    <a:cubicBezTo>
                      <a:pt x="27" y="36"/>
                      <a:pt x="29" y="38"/>
                      <a:pt x="31" y="40"/>
                    </a:cubicBezTo>
                    <a:cubicBezTo>
                      <a:pt x="33" y="37"/>
                      <a:pt x="36" y="35"/>
                      <a:pt x="38" y="32"/>
                    </a:cubicBezTo>
                    <a:cubicBezTo>
                      <a:pt x="45" y="29"/>
                      <a:pt x="46" y="28"/>
                      <a:pt x="50" y="21"/>
                    </a:cubicBezTo>
                    <a:cubicBezTo>
                      <a:pt x="60" y="43"/>
                      <a:pt x="73" y="17"/>
                      <a:pt x="75" y="8"/>
                    </a:cubicBezTo>
                    <a:cubicBezTo>
                      <a:pt x="57" y="0"/>
                      <a:pt x="27" y="13"/>
                      <a:pt x="14" y="26"/>
                    </a:cubicBezTo>
                    <a:cubicBezTo>
                      <a:pt x="0" y="39"/>
                      <a:pt x="13" y="35"/>
                      <a:pt x="25" y="3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5" name="Freeform 121"/>
              <p:cNvSpPr>
                <a:spLocks/>
              </p:cNvSpPr>
              <p:nvPr/>
            </p:nvSpPr>
            <p:spPr bwMode="auto">
              <a:xfrm>
                <a:off x="699" y="277"/>
                <a:ext cx="71" cy="34"/>
              </a:xfrm>
              <a:custGeom>
                <a:avLst/>
                <a:gdLst>
                  <a:gd name="T0" fmla="*/ 16 w 40"/>
                  <a:gd name="T1" fmla="*/ 18 h 19"/>
                  <a:gd name="T2" fmla="*/ 40 w 40"/>
                  <a:gd name="T3" fmla="*/ 14 h 19"/>
                  <a:gd name="T4" fmla="*/ 0 w 40"/>
                  <a:gd name="T5" fmla="*/ 18 h 19"/>
                  <a:gd name="T6" fmla="*/ 16 w 40"/>
                  <a:gd name="T7" fmla="*/ 1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19">
                    <a:moveTo>
                      <a:pt x="16" y="18"/>
                    </a:moveTo>
                    <a:cubicBezTo>
                      <a:pt x="24" y="19"/>
                      <a:pt x="32" y="18"/>
                      <a:pt x="40" y="14"/>
                    </a:cubicBezTo>
                    <a:cubicBezTo>
                      <a:pt x="30" y="0"/>
                      <a:pt x="10" y="8"/>
                      <a:pt x="0" y="18"/>
                    </a:cubicBezTo>
                    <a:cubicBezTo>
                      <a:pt x="7" y="14"/>
                      <a:pt x="9" y="17"/>
                      <a:pt x="16" y="1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6" name="Freeform 122"/>
              <p:cNvSpPr>
                <a:spLocks/>
              </p:cNvSpPr>
              <p:nvPr/>
            </p:nvSpPr>
            <p:spPr bwMode="auto">
              <a:xfrm>
                <a:off x="692" y="311"/>
                <a:ext cx="71" cy="41"/>
              </a:xfrm>
              <a:custGeom>
                <a:avLst/>
                <a:gdLst>
                  <a:gd name="T0" fmla="*/ 7 w 40"/>
                  <a:gd name="T1" fmla="*/ 12 h 23"/>
                  <a:gd name="T2" fmla="*/ 35 w 40"/>
                  <a:gd name="T3" fmla="*/ 8 h 23"/>
                  <a:gd name="T4" fmla="*/ 25 w 40"/>
                  <a:gd name="T5" fmla="*/ 8 h 23"/>
                  <a:gd name="T6" fmla="*/ 40 w 40"/>
                  <a:gd name="T7" fmla="*/ 4 h 23"/>
                  <a:gd name="T8" fmla="*/ 7 w 40"/>
                  <a:gd name="T9" fmla="*/ 1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7" y="12"/>
                    </a:moveTo>
                    <a:cubicBezTo>
                      <a:pt x="14" y="23"/>
                      <a:pt x="30" y="18"/>
                      <a:pt x="35" y="8"/>
                    </a:cubicBezTo>
                    <a:cubicBezTo>
                      <a:pt x="31" y="8"/>
                      <a:pt x="28" y="8"/>
                      <a:pt x="25" y="8"/>
                    </a:cubicBezTo>
                    <a:cubicBezTo>
                      <a:pt x="31" y="8"/>
                      <a:pt x="34" y="6"/>
                      <a:pt x="40" y="4"/>
                    </a:cubicBezTo>
                    <a:cubicBezTo>
                      <a:pt x="33" y="0"/>
                      <a:pt x="0" y="1"/>
                      <a:pt x="7" y="1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7" name="Freeform 123"/>
              <p:cNvSpPr>
                <a:spLocks/>
              </p:cNvSpPr>
              <p:nvPr/>
            </p:nvSpPr>
            <p:spPr bwMode="auto">
              <a:xfrm>
                <a:off x="673" y="315"/>
                <a:ext cx="19" cy="21"/>
              </a:xfrm>
              <a:custGeom>
                <a:avLst/>
                <a:gdLst>
                  <a:gd name="T0" fmla="*/ 11 w 11"/>
                  <a:gd name="T1" fmla="*/ 6 h 12"/>
                  <a:gd name="T2" fmla="*/ 0 w 11"/>
                  <a:gd name="T3" fmla="*/ 5 h 12"/>
                  <a:gd name="T4" fmla="*/ 11 w 11"/>
                  <a:gd name="T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2">
                    <a:moveTo>
                      <a:pt x="11" y="6"/>
                    </a:moveTo>
                    <a:cubicBezTo>
                      <a:pt x="6" y="3"/>
                      <a:pt x="5" y="0"/>
                      <a:pt x="0" y="5"/>
                    </a:cubicBezTo>
                    <a:cubicBezTo>
                      <a:pt x="5" y="12"/>
                      <a:pt x="6" y="8"/>
                      <a:pt x="11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8" name="Freeform 124"/>
              <p:cNvSpPr>
                <a:spLocks/>
              </p:cNvSpPr>
              <p:nvPr/>
            </p:nvSpPr>
            <p:spPr bwMode="auto">
              <a:xfrm>
                <a:off x="898" y="458"/>
                <a:ext cx="120" cy="95"/>
              </a:xfrm>
              <a:custGeom>
                <a:avLst/>
                <a:gdLst>
                  <a:gd name="T0" fmla="*/ 52 w 68"/>
                  <a:gd name="T1" fmla="*/ 23 h 53"/>
                  <a:gd name="T2" fmla="*/ 39 w 68"/>
                  <a:gd name="T3" fmla="*/ 23 h 53"/>
                  <a:gd name="T4" fmla="*/ 10 w 68"/>
                  <a:gd name="T5" fmla="*/ 13 h 53"/>
                  <a:gd name="T6" fmla="*/ 0 w 68"/>
                  <a:gd name="T7" fmla="*/ 23 h 53"/>
                  <a:gd name="T8" fmla="*/ 38 w 68"/>
                  <a:gd name="T9" fmla="*/ 53 h 53"/>
                  <a:gd name="T10" fmla="*/ 52 w 68"/>
                  <a:gd name="T11" fmla="*/ 2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8" h="53">
                    <a:moveTo>
                      <a:pt x="52" y="23"/>
                    </a:moveTo>
                    <a:cubicBezTo>
                      <a:pt x="47" y="23"/>
                      <a:pt x="45" y="21"/>
                      <a:pt x="39" y="23"/>
                    </a:cubicBezTo>
                    <a:cubicBezTo>
                      <a:pt x="68" y="8"/>
                      <a:pt x="24" y="0"/>
                      <a:pt x="10" y="13"/>
                    </a:cubicBezTo>
                    <a:cubicBezTo>
                      <a:pt x="30" y="15"/>
                      <a:pt x="20" y="30"/>
                      <a:pt x="0" y="23"/>
                    </a:cubicBezTo>
                    <a:cubicBezTo>
                      <a:pt x="1" y="30"/>
                      <a:pt x="30" y="53"/>
                      <a:pt x="38" y="53"/>
                    </a:cubicBezTo>
                    <a:cubicBezTo>
                      <a:pt x="60" y="53"/>
                      <a:pt x="58" y="30"/>
                      <a:pt x="52" y="2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39" name="Freeform 125"/>
              <p:cNvSpPr>
                <a:spLocks/>
              </p:cNvSpPr>
              <p:nvPr/>
            </p:nvSpPr>
            <p:spPr bwMode="auto">
              <a:xfrm>
                <a:off x="848" y="366"/>
                <a:ext cx="147" cy="64"/>
              </a:xfrm>
              <a:custGeom>
                <a:avLst/>
                <a:gdLst>
                  <a:gd name="T0" fmla="*/ 37 w 83"/>
                  <a:gd name="T1" fmla="*/ 1 h 36"/>
                  <a:gd name="T2" fmla="*/ 49 w 83"/>
                  <a:gd name="T3" fmla="*/ 13 h 36"/>
                  <a:gd name="T4" fmla="*/ 30 w 83"/>
                  <a:gd name="T5" fmla="*/ 6 h 36"/>
                  <a:gd name="T6" fmla="*/ 37 w 83"/>
                  <a:gd name="T7" fmla="*/ 16 h 36"/>
                  <a:gd name="T8" fmla="*/ 7 w 83"/>
                  <a:gd name="T9" fmla="*/ 1 h 36"/>
                  <a:gd name="T10" fmla="*/ 10 w 83"/>
                  <a:gd name="T11" fmla="*/ 8 h 36"/>
                  <a:gd name="T12" fmla="*/ 22 w 83"/>
                  <a:gd name="T13" fmla="*/ 18 h 36"/>
                  <a:gd name="T14" fmla="*/ 56 w 83"/>
                  <a:gd name="T15" fmla="*/ 20 h 36"/>
                  <a:gd name="T16" fmla="*/ 45 w 83"/>
                  <a:gd name="T17" fmla="*/ 32 h 36"/>
                  <a:gd name="T18" fmla="*/ 73 w 83"/>
                  <a:gd name="T19" fmla="*/ 10 h 36"/>
                  <a:gd name="T20" fmla="*/ 37 w 83"/>
                  <a:gd name="T21" fmla="*/ 1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36">
                    <a:moveTo>
                      <a:pt x="37" y="1"/>
                    </a:moveTo>
                    <a:cubicBezTo>
                      <a:pt x="44" y="3"/>
                      <a:pt x="49" y="6"/>
                      <a:pt x="49" y="13"/>
                    </a:cubicBezTo>
                    <a:cubicBezTo>
                      <a:pt x="43" y="11"/>
                      <a:pt x="36" y="9"/>
                      <a:pt x="30" y="6"/>
                    </a:cubicBezTo>
                    <a:cubicBezTo>
                      <a:pt x="32" y="9"/>
                      <a:pt x="33" y="12"/>
                      <a:pt x="37" y="16"/>
                    </a:cubicBezTo>
                    <a:cubicBezTo>
                      <a:pt x="26" y="13"/>
                      <a:pt x="19" y="3"/>
                      <a:pt x="7" y="1"/>
                    </a:cubicBezTo>
                    <a:cubicBezTo>
                      <a:pt x="8" y="4"/>
                      <a:pt x="9" y="6"/>
                      <a:pt x="10" y="8"/>
                    </a:cubicBezTo>
                    <a:cubicBezTo>
                      <a:pt x="0" y="5"/>
                      <a:pt x="18" y="16"/>
                      <a:pt x="22" y="18"/>
                    </a:cubicBezTo>
                    <a:cubicBezTo>
                      <a:pt x="33" y="22"/>
                      <a:pt x="43" y="18"/>
                      <a:pt x="56" y="20"/>
                    </a:cubicBezTo>
                    <a:cubicBezTo>
                      <a:pt x="48" y="24"/>
                      <a:pt x="49" y="26"/>
                      <a:pt x="45" y="32"/>
                    </a:cubicBezTo>
                    <a:cubicBezTo>
                      <a:pt x="59" y="36"/>
                      <a:pt x="83" y="30"/>
                      <a:pt x="73" y="10"/>
                    </a:cubicBezTo>
                    <a:cubicBezTo>
                      <a:pt x="67" y="0"/>
                      <a:pt x="49" y="1"/>
                      <a:pt x="37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0" name="Freeform 126"/>
              <p:cNvSpPr>
                <a:spLocks/>
              </p:cNvSpPr>
              <p:nvPr/>
            </p:nvSpPr>
            <p:spPr bwMode="auto">
              <a:xfrm>
                <a:off x="949" y="588"/>
                <a:ext cx="69" cy="53"/>
              </a:xfrm>
              <a:custGeom>
                <a:avLst/>
                <a:gdLst>
                  <a:gd name="T0" fmla="*/ 39 w 39"/>
                  <a:gd name="T1" fmla="*/ 24 h 30"/>
                  <a:gd name="T2" fmla="*/ 0 w 39"/>
                  <a:gd name="T3" fmla="*/ 20 h 30"/>
                  <a:gd name="T4" fmla="*/ 30 w 39"/>
                  <a:gd name="T5" fmla="*/ 30 h 30"/>
                  <a:gd name="T6" fmla="*/ 39 w 39"/>
                  <a:gd name="T7" fmla="*/ 2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" h="30">
                    <a:moveTo>
                      <a:pt x="39" y="24"/>
                    </a:moveTo>
                    <a:cubicBezTo>
                      <a:pt x="22" y="0"/>
                      <a:pt x="18" y="14"/>
                      <a:pt x="0" y="20"/>
                    </a:cubicBezTo>
                    <a:cubicBezTo>
                      <a:pt x="10" y="24"/>
                      <a:pt x="20" y="28"/>
                      <a:pt x="30" y="30"/>
                    </a:cubicBezTo>
                    <a:cubicBezTo>
                      <a:pt x="33" y="28"/>
                      <a:pt x="36" y="26"/>
                      <a:pt x="39" y="2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1" name="Freeform 127"/>
              <p:cNvSpPr>
                <a:spLocks/>
              </p:cNvSpPr>
              <p:nvPr/>
            </p:nvSpPr>
            <p:spPr bwMode="auto">
              <a:xfrm>
                <a:off x="1013" y="439"/>
                <a:ext cx="92" cy="92"/>
              </a:xfrm>
              <a:custGeom>
                <a:avLst/>
                <a:gdLst>
                  <a:gd name="T0" fmla="*/ 1 w 52"/>
                  <a:gd name="T1" fmla="*/ 18 h 52"/>
                  <a:gd name="T2" fmla="*/ 6 w 52"/>
                  <a:gd name="T3" fmla="*/ 51 h 52"/>
                  <a:gd name="T4" fmla="*/ 16 w 52"/>
                  <a:gd name="T5" fmla="*/ 40 h 52"/>
                  <a:gd name="T6" fmla="*/ 52 w 52"/>
                  <a:gd name="T7" fmla="*/ 18 h 52"/>
                  <a:gd name="T8" fmla="*/ 1 w 52"/>
                  <a:gd name="T9" fmla="*/ 1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2">
                    <a:moveTo>
                      <a:pt x="1" y="18"/>
                    </a:moveTo>
                    <a:cubicBezTo>
                      <a:pt x="0" y="30"/>
                      <a:pt x="7" y="39"/>
                      <a:pt x="6" y="51"/>
                    </a:cubicBezTo>
                    <a:cubicBezTo>
                      <a:pt x="16" y="52"/>
                      <a:pt x="23" y="44"/>
                      <a:pt x="16" y="40"/>
                    </a:cubicBezTo>
                    <a:cubicBezTo>
                      <a:pt x="34" y="37"/>
                      <a:pt x="40" y="29"/>
                      <a:pt x="52" y="18"/>
                    </a:cubicBezTo>
                    <a:cubicBezTo>
                      <a:pt x="45" y="0"/>
                      <a:pt x="11" y="18"/>
                      <a:pt x="1" y="1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2" name="Freeform 128"/>
              <p:cNvSpPr>
                <a:spLocks/>
              </p:cNvSpPr>
              <p:nvPr/>
            </p:nvSpPr>
            <p:spPr bwMode="auto">
              <a:xfrm>
                <a:off x="830" y="325"/>
                <a:ext cx="30" cy="29"/>
              </a:xfrm>
              <a:custGeom>
                <a:avLst/>
                <a:gdLst>
                  <a:gd name="T0" fmla="*/ 17 w 17"/>
                  <a:gd name="T1" fmla="*/ 10 h 16"/>
                  <a:gd name="T2" fmla="*/ 0 w 17"/>
                  <a:gd name="T3" fmla="*/ 0 h 16"/>
                  <a:gd name="T4" fmla="*/ 17 w 17"/>
                  <a:gd name="T5" fmla="*/ 1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16">
                    <a:moveTo>
                      <a:pt x="17" y="10"/>
                    </a:moveTo>
                    <a:cubicBezTo>
                      <a:pt x="12" y="6"/>
                      <a:pt x="7" y="2"/>
                      <a:pt x="0" y="0"/>
                    </a:cubicBezTo>
                    <a:cubicBezTo>
                      <a:pt x="3" y="9"/>
                      <a:pt x="10" y="16"/>
                      <a:pt x="17" y="1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3" name="Freeform 129"/>
              <p:cNvSpPr>
                <a:spLocks/>
              </p:cNvSpPr>
              <p:nvPr/>
            </p:nvSpPr>
            <p:spPr bwMode="auto">
              <a:xfrm>
                <a:off x="850" y="409"/>
                <a:ext cx="19" cy="19"/>
              </a:xfrm>
              <a:custGeom>
                <a:avLst/>
                <a:gdLst>
                  <a:gd name="T0" fmla="*/ 9 w 11"/>
                  <a:gd name="T1" fmla="*/ 0 h 11"/>
                  <a:gd name="T2" fmla="*/ 0 w 11"/>
                  <a:gd name="T3" fmla="*/ 9 h 11"/>
                  <a:gd name="T4" fmla="*/ 9 w 11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11">
                    <a:moveTo>
                      <a:pt x="9" y="0"/>
                    </a:moveTo>
                    <a:cubicBezTo>
                      <a:pt x="5" y="2"/>
                      <a:pt x="2" y="4"/>
                      <a:pt x="0" y="9"/>
                    </a:cubicBezTo>
                    <a:cubicBezTo>
                      <a:pt x="11" y="11"/>
                      <a:pt x="9" y="7"/>
                      <a:pt x="9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4" name="Freeform 130"/>
              <p:cNvSpPr>
                <a:spLocks/>
              </p:cNvSpPr>
              <p:nvPr/>
            </p:nvSpPr>
            <p:spPr bwMode="auto">
              <a:xfrm>
                <a:off x="839" y="261"/>
                <a:ext cx="114" cy="66"/>
              </a:xfrm>
              <a:custGeom>
                <a:avLst/>
                <a:gdLst>
                  <a:gd name="T0" fmla="*/ 15 w 64"/>
                  <a:gd name="T1" fmla="*/ 13 h 37"/>
                  <a:gd name="T2" fmla="*/ 5 w 64"/>
                  <a:gd name="T3" fmla="*/ 21 h 37"/>
                  <a:gd name="T4" fmla="*/ 42 w 64"/>
                  <a:gd name="T5" fmla="*/ 27 h 37"/>
                  <a:gd name="T6" fmla="*/ 64 w 64"/>
                  <a:gd name="T7" fmla="*/ 31 h 37"/>
                  <a:gd name="T8" fmla="*/ 54 w 64"/>
                  <a:gd name="T9" fmla="*/ 16 h 37"/>
                  <a:gd name="T10" fmla="*/ 39 w 64"/>
                  <a:gd name="T11" fmla="*/ 11 h 37"/>
                  <a:gd name="T12" fmla="*/ 0 w 64"/>
                  <a:gd name="T13" fmla="*/ 4 h 37"/>
                  <a:gd name="T14" fmla="*/ 3 w 64"/>
                  <a:gd name="T15" fmla="*/ 13 h 37"/>
                  <a:gd name="T16" fmla="*/ 15 w 64"/>
                  <a:gd name="T17" fmla="*/ 1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" h="37">
                    <a:moveTo>
                      <a:pt x="15" y="13"/>
                    </a:moveTo>
                    <a:cubicBezTo>
                      <a:pt x="12" y="17"/>
                      <a:pt x="13" y="19"/>
                      <a:pt x="5" y="21"/>
                    </a:cubicBezTo>
                    <a:cubicBezTo>
                      <a:pt x="17" y="25"/>
                      <a:pt x="30" y="26"/>
                      <a:pt x="42" y="27"/>
                    </a:cubicBezTo>
                    <a:cubicBezTo>
                      <a:pt x="49" y="33"/>
                      <a:pt x="57" y="37"/>
                      <a:pt x="64" y="31"/>
                    </a:cubicBezTo>
                    <a:cubicBezTo>
                      <a:pt x="56" y="25"/>
                      <a:pt x="57" y="19"/>
                      <a:pt x="54" y="16"/>
                    </a:cubicBezTo>
                    <a:cubicBezTo>
                      <a:pt x="47" y="11"/>
                      <a:pt x="44" y="15"/>
                      <a:pt x="39" y="11"/>
                    </a:cubicBezTo>
                    <a:cubicBezTo>
                      <a:pt x="31" y="5"/>
                      <a:pt x="11" y="0"/>
                      <a:pt x="0" y="4"/>
                    </a:cubicBezTo>
                    <a:cubicBezTo>
                      <a:pt x="1" y="6"/>
                      <a:pt x="3" y="13"/>
                      <a:pt x="3" y="13"/>
                    </a:cubicBezTo>
                    <a:cubicBezTo>
                      <a:pt x="7" y="13"/>
                      <a:pt x="12" y="14"/>
                      <a:pt x="15" y="1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5" name="Freeform 131"/>
              <p:cNvSpPr>
                <a:spLocks/>
              </p:cNvSpPr>
              <p:nvPr/>
            </p:nvSpPr>
            <p:spPr bwMode="auto">
              <a:xfrm>
                <a:off x="894" y="311"/>
                <a:ext cx="20" cy="14"/>
              </a:xfrm>
              <a:custGeom>
                <a:avLst/>
                <a:gdLst>
                  <a:gd name="T0" fmla="*/ 0 w 11"/>
                  <a:gd name="T1" fmla="*/ 8 h 8"/>
                  <a:gd name="T2" fmla="*/ 11 w 11"/>
                  <a:gd name="T3" fmla="*/ 6 h 8"/>
                  <a:gd name="T4" fmla="*/ 0 w 11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8">
                    <a:moveTo>
                      <a:pt x="0" y="8"/>
                    </a:moveTo>
                    <a:cubicBezTo>
                      <a:pt x="4" y="7"/>
                      <a:pt x="8" y="7"/>
                      <a:pt x="11" y="6"/>
                    </a:cubicBezTo>
                    <a:cubicBezTo>
                      <a:pt x="4" y="0"/>
                      <a:pt x="5" y="6"/>
                      <a:pt x="0" y="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6" name="Freeform 132"/>
              <p:cNvSpPr>
                <a:spLocks/>
              </p:cNvSpPr>
              <p:nvPr/>
            </p:nvSpPr>
            <p:spPr bwMode="auto">
              <a:xfrm>
                <a:off x="995" y="340"/>
                <a:ext cx="300" cy="108"/>
              </a:xfrm>
              <a:custGeom>
                <a:avLst/>
                <a:gdLst>
                  <a:gd name="T0" fmla="*/ 76 w 169"/>
                  <a:gd name="T1" fmla="*/ 54 h 61"/>
                  <a:gd name="T2" fmla="*/ 125 w 169"/>
                  <a:gd name="T3" fmla="*/ 59 h 61"/>
                  <a:gd name="T4" fmla="*/ 148 w 169"/>
                  <a:gd name="T5" fmla="*/ 59 h 61"/>
                  <a:gd name="T6" fmla="*/ 169 w 169"/>
                  <a:gd name="T7" fmla="*/ 47 h 61"/>
                  <a:gd name="T8" fmla="*/ 165 w 169"/>
                  <a:gd name="T9" fmla="*/ 47 h 61"/>
                  <a:gd name="T10" fmla="*/ 167 w 169"/>
                  <a:gd name="T11" fmla="*/ 44 h 61"/>
                  <a:gd name="T12" fmla="*/ 169 w 169"/>
                  <a:gd name="T13" fmla="*/ 43 h 61"/>
                  <a:gd name="T14" fmla="*/ 116 w 169"/>
                  <a:gd name="T15" fmla="*/ 40 h 61"/>
                  <a:gd name="T16" fmla="*/ 69 w 169"/>
                  <a:gd name="T17" fmla="*/ 36 h 61"/>
                  <a:gd name="T18" fmla="*/ 71 w 169"/>
                  <a:gd name="T19" fmla="*/ 35 h 61"/>
                  <a:gd name="T20" fmla="*/ 56 w 169"/>
                  <a:gd name="T21" fmla="*/ 27 h 61"/>
                  <a:gd name="T22" fmla="*/ 70 w 169"/>
                  <a:gd name="T23" fmla="*/ 27 h 61"/>
                  <a:gd name="T24" fmla="*/ 33 w 169"/>
                  <a:gd name="T25" fmla="*/ 18 h 61"/>
                  <a:gd name="T26" fmla="*/ 0 w 169"/>
                  <a:gd name="T27" fmla="*/ 12 h 61"/>
                  <a:gd name="T28" fmla="*/ 43 w 169"/>
                  <a:gd name="T29" fmla="*/ 36 h 61"/>
                  <a:gd name="T30" fmla="*/ 51 w 169"/>
                  <a:gd name="T31" fmla="*/ 54 h 61"/>
                  <a:gd name="T32" fmla="*/ 76 w 169"/>
                  <a:gd name="T33" fmla="*/ 54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9" h="61">
                    <a:moveTo>
                      <a:pt x="76" y="54"/>
                    </a:moveTo>
                    <a:cubicBezTo>
                      <a:pt x="90" y="55"/>
                      <a:pt x="107" y="59"/>
                      <a:pt x="125" y="59"/>
                    </a:cubicBezTo>
                    <a:cubicBezTo>
                      <a:pt x="132" y="59"/>
                      <a:pt x="141" y="60"/>
                      <a:pt x="148" y="59"/>
                    </a:cubicBezTo>
                    <a:cubicBezTo>
                      <a:pt x="158" y="58"/>
                      <a:pt x="165" y="58"/>
                      <a:pt x="169" y="47"/>
                    </a:cubicBezTo>
                    <a:cubicBezTo>
                      <a:pt x="167" y="47"/>
                      <a:pt x="166" y="47"/>
                      <a:pt x="165" y="47"/>
                    </a:cubicBezTo>
                    <a:cubicBezTo>
                      <a:pt x="165" y="46"/>
                      <a:pt x="166" y="45"/>
                      <a:pt x="167" y="44"/>
                    </a:cubicBezTo>
                    <a:cubicBezTo>
                      <a:pt x="168" y="44"/>
                      <a:pt x="168" y="43"/>
                      <a:pt x="169" y="43"/>
                    </a:cubicBezTo>
                    <a:cubicBezTo>
                      <a:pt x="156" y="25"/>
                      <a:pt x="133" y="36"/>
                      <a:pt x="116" y="40"/>
                    </a:cubicBezTo>
                    <a:cubicBezTo>
                      <a:pt x="99" y="43"/>
                      <a:pt x="85" y="42"/>
                      <a:pt x="69" y="36"/>
                    </a:cubicBezTo>
                    <a:cubicBezTo>
                      <a:pt x="70" y="36"/>
                      <a:pt x="70" y="35"/>
                      <a:pt x="71" y="35"/>
                    </a:cubicBezTo>
                    <a:cubicBezTo>
                      <a:pt x="64" y="33"/>
                      <a:pt x="62" y="30"/>
                      <a:pt x="56" y="27"/>
                    </a:cubicBezTo>
                    <a:cubicBezTo>
                      <a:pt x="60" y="27"/>
                      <a:pt x="65" y="26"/>
                      <a:pt x="70" y="27"/>
                    </a:cubicBezTo>
                    <a:cubicBezTo>
                      <a:pt x="53" y="18"/>
                      <a:pt x="49" y="21"/>
                      <a:pt x="33" y="18"/>
                    </a:cubicBezTo>
                    <a:cubicBezTo>
                      <a:pt x="20" y="15"/>
                      <a:pt x="15" y="0"/>
                      <a:pt x="0" y="12"/>
                    </a:cubicBezTo>
                    <a:cubicBezTo>
                      <a:pt x="18" y="27"/>
                      <a:pt x="30" y="19"/>
                      <a:pt x="43" y="36"/>
                    </a:cubicBezTo>
                    <a:cubicBezTo>
                      <a:pt x="48" y="42"/>
                      <a:pt x="38" y="47"/>
                      <a:pt x="51" y="54"/>
                    </a:cubicBezTo>
                    <a:cubicBezTo>
                      <a:pt x="64" y="61"/>
                      <a:pt x="65" y="53"/>
                      <a:pt x="76" y="5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7" name="Freeform 133"/>
              <p:cNvSpPr>
                <a:spLocks/>
              </p:cNvSpPr>
              <p:nvPr/>
            </p:nvSpPr>
            <p:spPr bwMode="auto">
              <a:xfrm>
                <a:off x="999" y="379"/>
                <a:ext cx="83" cy="87"/>
              </a:xfrm>
              <a:custGeom>
                <a:avLst/>
                <a:gdLst>
                  <a:gd name="T0" fmla="*/ 5 w 47"/>
                  <a:gd name="T1" fmla="*/ 21 h 49"/>
                  <a:gd name="T2" fmla="*/ 0 w 47"/>
                  <a:gd name="T3" fmla="*/ 26 h 49"/>
                  <a:gd name="T4" fmla="*/ 5 w 47"/>
                  <a:gd name="T5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49">
                    <a:moveTo>
                      <a:pt x="5" y="21"/>
                    </a:moveTo>
                    <a:cubicBezTo>
                      <a:pt x="3" y="23"/>
                      <a:pt x="2" y="25"/>
                      <a:pt x="0" y="26"/>
                    </a:cubicBezTo>
                    <a:cubicBezTo>
                      <a:pt x="47" y="49"/>
                      <a:pt x="18" y="0"/>
                      <a:pt x="5" y="2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8" name="Freeform 134"/>
              <p:cNvSpPr>
                <a:spLocks/>
              </p:cNvSpPr>
              <p:nvPr/>
            </p:nvSpPr>
            <p:spPr bwMode="auto">
              <a:xfrm>
                <a:off x="1006" y="325"/>
                <a:ext cx="62" cy="18"/>
              </a:xfrm>
              <a:custGeom>
                <a:avLst/>
                <a:gdLst>
                  <a:gd name="T0" fmla="*/ 22 w 35"/>
                  <a:gd name="T1" fmla="*/ 0 h 10"/>
                  <a:gd name="T2" fmla="*/ 0 w 35"/>
                  <a:gd name="T3" fmla="*/ 4 h 10"/>
                  <a:gd name="T4" fmla="*/ 22 w 35"/>
                  <a:gd name="T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10">
                    <a:moveTo>
                      <a:pt x="22" y="0"/>
                    </a:moveTo>
                    <a:cubicBezTo>
                      <a:pt x="14" y="0"/>
                      <a:pt x="7" y="1"/>
                      <a:pt x="0" y="4"/>
                    </a:cubicBezTo>
                    <a:cubicBezTo>
                      <a:pt x="8" y="6"/>
                      <a:pt x="35" y="10"/>
                      <a:pt x="22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49" name="Freeform 135"/>
              <p:cNvSpPr>
                <a:spLocks/>
              </p:cNvSpPr>
              <p:nvPr/>
            </p:nvSpPr>
            <p:spPr bwMode="auto">
              <a:xfrm>
                <a:off x="954" y="263"/>
                <a:ext cx="89" cy="71"/>
              </a:xfrm>
              <a:custGeom>
                <a:avLst/>
                <a:gdLst>
                  <a:gd name="T0" fmla="*/ 16 w 50"/>
                  <a:gd name="T1" fmla="*/ 31 h 40"/>
                  <a:gd name="T2" fmla="*/ 28 w 50"/>
                  <a:gd name="T3" fmla="*/ 15 h 40"/>
                  <a:gd name="T4" fmla="*/ 16 w 50"/>
                  <a:gd name="T5" fmla="*/ 3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40">
                    <a:moveTo>
                      <a:pt x="16" y="31"/>
                    </a:moveTo>
                    <a:cubicBezTo>
                      <a:pt x="34" y="40"/>
                      <a:pt x="50" y="26"/>
                      <a:pt x="28" y="15"/>
                    </a:cubicBezTo>
                    <a:cubicBezTo>
                      <a:pt x="0" y="0"/>
                      <a:pt x="18" y="25"/>
                      <a:pt x="16" y="3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0" name="Freeform 136"/>
              <p:cNvSpPr>
                <a:spLocks/>
              </p:cNvSpPr>
              <p:nvPr/>
            </p:nvSpPr>
            <p:spPr bwMode="auto">
              <a:xfrm>
                <a:off x="947" y="238"/>
                <a:ext cx="22" cy="20"/>
              </a:xfrm>
              <a:custGeom>
                <a:avLst/>
                <a:gdLst>
                  <a:gd name="T0" fmla="*/ 12 w 12"/>
                  <a:gd name="T1" fmla="*/ 0 h 11"/>
                  <a:gd name="T2" fmla="*/ 0 w 12"/>
                  <a:gd name="T3" fmla="*/ 0 h 11"/>
                  <a:gd name="T4" fmla="*/ 12 w 12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1">
                    <a:moveTo>
                      <a:pt x="12" y="0"/>
                    </a:moveTo>
                    <a:cubicBezTo>
                      <a:pt x="8" y="0"/>
                      <a:pt x="4" y="0"/>
                      <a:pt x="0" y="0"/>
                    </a:cubicBezTo>
                    <a:cubicBezTo>
                      <a:pt x="6" y="8"/>
                      <a:pt x="11" y="11"/>
                      <a:pt x="12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1" name="Freeform 137"/>
              <p:cNvSpPr>
                <a:spLocks/>
              </p:cNvSpPr>
              <p:nvPr/>
            </p:nvSpPr>
            <p:spPr bwMode="auto">
              <a:xfrm>
                <a:off x="1008" y="183"/>
                <a:ext cx="232" cy="133"/>
              </a:xfrm>
              <a:custGeom>
                <a:avLst/>
                <a:gdLst>
                  <a:gd name="T0" fmla="*/ 0 w 131"/>
                  <a:gd name="T1" fmla="*/ 28 h 75"/>
                  <a:gd name="T2" fmla="*/ 20 w 131"/>
                  <a:gd name="T3" fmla="*/ 39 h 75"/>
                  <a:gd name="T4" fmla="*/ 12 w 131"/>
                  <a:gd name="T5" fmla="*/ 43 h 75"/>
                  <a:gd name="T6" fmla="*/ 52 w 131"/>
                  <a:gd name="T7" fmla="*/ 48 h 75"/>
                  <a:gd name="T8" fmla="*/ 26 w 131"/>
                  <a:gd name="T9" fmla="*/ 55 h 75"/>
                  <a:gd name="T10" fmla="*/ 41 w 131"/>
                  <a:gd name="T11" fmla="*/ 64 h 75"/>
                  <a:gd name="T12" fmla="*/ 71 w 131"/>
                  <a:gd name="T13" fmla="*/ 71 h 75"/>
                  <a:gd name="T14" fmla="*/ 77 w 131"/>
                  <a:gd name="T15" fmla="*/ 67 h 75"/>
                  <a:gd name="T16" fmla="*/ 77 w 131"/>
                  <a:gd name="T17" fmla="*/ 54 h 75"/>
                  <a:gd name="T18" fmla="*/ 84 w 131"/>
                  <a:gd name="T19" fmla="*/ 39 h 75"/>
                  <a:gd name="T20" fmla="*/ 75 w 131"/>
                  <a:gd name="T21" fmla="*/ 23 h 75"/>
                  <a:gd name="T22" fmla="*/ 72 w 131"/>
                  <a:gd name="T23" fmla="*/ 30 h 75"/>
                  <a:gd name="T24" fmla="*/ 50 w 131"/>
                  <a:gd name="T25" fmla="*/ 15 h 75"/>
                  <a:gd name="T26" fmla="*/ 19 w 131"/>
                  <a:gd name="T27" fmla="*/ 0 h 75"/>
                  <a:gd name="T28" fmla="*/ 30 w 131"/>
                  <a:gd name="T29" fmla="*/ 8 h 75"/>
                  <a:gd name="T30" fmla="*/ 11 w 131"/>
                  <a:gd name="T31" fmla="*/ 11 h 75"/>
                  <a:gd name="T32" fmla="*/ 25 w 131"/>
                  <a:gd name="T33" fmla="*/ 16 h 75"/>
                  <a:gd name="T34" fmla="*/ 4 w 131"/>
                  <a:gd name="T35" fmla="*/ 21 h 75"/>
                  <a:gd name="T36" fmla="*/ 19 w 131"/>
                  <a:gd name="T37" fmla="*/ 28 h 75"/>
                  <a:gd name="T38" fmla="*/ 0 w 131"/>
                  <a:gd name="T39" fmla="*/ 28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31" h="75">
                    <a:moveTo>
                      <a:pt x="0" y="28"/>
                    </a:moveTo>
                    <a:cubicBezTo>
                      <a:pt x="3" y="37"/>
                      <a:pt x="11" y="40"/>
                      <a:pt x="20" y="39"/>
                    </a:cubicBezTo>
                    <a:cubicBezTo>
                      <a:pt x="18" y="40"/>
                      <a:pt x="15" y="42"/>
                      <a:pt x="12" y="43"/>
                    </a:cubicBezTo>
                    <a:cubicBezTo>
                      <a:pt x="24" y="48"/>
                      <a:pt x="37" y="43"/>
                      <a:pt x="52" y="48"/>
                    </a:cubicBezTo>
                    <a:cubicBezTo>
                      <a:pt x="43" y="48"/>
                      <a:pt x="33" y="50"/>
                      <a:pt x="26" y="55"/>
                    </a:cubicBezTo>
                    <a:cubicBezTo>
                      <a:pt x="31" y="60"/>
                      <a:pt x="33" y="63"/>
                      <a:pt x="41" y="64"/>
                    </a:cubicBezTo>
                    <a:cubicBezTo>
                      <a:pt x="31" y="75"/>
                      <a:pt x="64" y="65"/>
                      <a:pt x="71" y="71"/>
                    </a:cubicBezTo>
                    <a:cubicBezTo>
                      <a:pt x="74" y="68"/>
                      <a:pt x="73" y="70"/>
                      <a:pt x="77" y="67"/>
                    </a:cubicBezTo>
                    <a:cubicBezTo>
                      <a:pt x="74" y="58"/>
                      <a:pt x="77" y="62"/>
                      <a:pt x="77" y="54"/>
                    </a:cubicBezTo>
                    <a:cubicBezTo>
                      <a:pt x="83" y="65"/>
                      <a:pt x="131" y="41"/>
                      <a:pt x="84" y="39"/>
                    </a:cubicBezTo>
                    <a:cubicBezTo>
                      <a:pt x="87" y="31"/>
                      <a:pt x="82" y="25"/>
                      <a:pt x="75" y="23"/>
                    </a:cubicBezTo>
                    <a:cubicBezTo>
                      <a:pt x="79" y="29"/>
                      <a:pt x="73" y="28"/>
                      <a:pt x="72" y="30"/>
                    </a:cubicBezTo>
                    <a:cubicBezTo>
                      <a:pt x="67" y="14"/>
                      <a:pt x="56" y="25"/>
                      <a:pt x="50" y="15"/>
                    </a:cubicBezTo>
                    <a:cubicBezTo>
                      <a:pt x="41" y="4"/>
                      <a:pt x="33" y="1"/>
                      <a:pt x="19" y="0"/>
                    </a:cubicBezTo>
                    <a:cubicBezTo>
                      <a:pt x="23" y="2"/>
                      <a:pt x="26" y="6"/>
                      <a:pt x="30" y="8"/>
                    </a:cubicBezTo>
                    <a:cubicBezTo>
                      <a:pt x="22" y="7"/>
                      <a:pt x="17" y="9"/>
                      <a:pt x="11" y="11"/>
                    </a:cubicBezTo>
                    <a:cubicBezTo>
                      <a:pt x="17" y="14"/>
                      <a:pt x="16" y="17"/>
                      <a:pt x="25" y="16"/>
                    </a:cubicBezTo>
                    <a:cubicBezTo>
                      <a:pt x="18" y="18"/>
                      <a:pt x="12" y="18"/>
                      <a:pt x="4" y="21"/>
                    </a:cubicBezTo>
                    <a:cubicBezTo>
                      <a:pt x="10" y="23"/>
                      <a:pt x="13" y="27"/>
                      <a:pt x="19" y="28"/>
                    </a:cubicBezTo>
                    <a:cubicBezTo>
                      <a:pt x="14" y="31"/>
                      <a:pt x="7" y="30"/>
                      <a:pt x="0" y="2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2" name="Freeform 138"/>
              <p:cNvSpPr>
                <a:spLocks/>
              </p:cNvSpPr>
              <p:nvPr/>
            </p:nvSpPr>
            <p:spPr bwMode="auto">
              <a:xfrm>
                <a:off x="1162" y="718"/>
                <a:ext cx="124" cy="78"/>
              </a:xfrm>
              <a:custGeom>
                <a:avLst/>
                <a:gdLst>
                  <a:gd name="T0" fmla="*/ 20 w 70"/>
                  <a:gd name="T1" fmla="*/ 0 h 44"/>
                  <a:gd name="T2" fmla="*/ 5 w 70"/>
                  <a:gd name="T3" fmla="*/ 31 h 44"/>
                  <a:gd name="T4" fmla="*/ 0 w 70"/>
                  <a:gd name="T5" fmla="*/ 37 h 44"/>
                  <a:gd name="T6" fmla="*/ 17 w 70"/>
                  <a:gd name="T7" fmla="*/ 44 h 44"/>
                  <a:gd name="T8" fmla="*/ 39 w 70"/>
                  <a:gd name="T9" fmla="*/ 31 h 44"/>
                  <a:gd name="T10" fmla="*/ 70 w 70"/>
                  <a:gd name="T11" fmla="*/ 34 h 44"/>
                  <a:gd name="T12" fmla="*/ 20 w 70"/>
                  <a:gd name="T13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" h="44">
                    <a:moveTo>
                      <a:pt x="20" y="0"/>
                    </a:moveTo>
                    <a:cubicBezTo>
                      <a:pt x="7" y="5"/>
                      <a:pt x="10" y="20"/>
                      <a:pt x="5" y="31"/>
                    </a:cubicBezTo>
                    <a:cubicBezTo>
                      <a:pt x="3" y="33"/>
                      <a:pt x="1" y="35"/>
                      <a:pt x="0" y="37"/>
                    </a:cubicBezTo>
                    <a:cubicBezTo>
                      <a:pt x="8" y="35"/>
                      <a:pt x="14" y="36"/>
                      <a:pt x="17" y="44"/>
                    </a:cubicBezTo>
                    <a:cubicBezTo>
                      <a:pt x="24" y="42"/>
                      <a:pt x="36" y="29"/>
                      <a:pt x="39" y="31"/>
                    </a:cubicBezTo>
                    <a:cubicBezTo>
                      <a:pt x="50" y="37"/>
                      <a:pt x="57" y="39"/>
                      <a:pt x="70" y="34"/>
                    </a:cubicBezTo>
                    <a:cubicBezTo>
                      <a:pt x="57" y="31"/>
                      <a:pt x="23" y="8"/>
                      <a:pt x="2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3" name="Freeform 139"/>
              <p:cNvSpPr>
                <a:spLocks/>
              </p:cNvSpPr>
              <p:nvPr/>
            </p:nvSpPr>
            <p:spPr bwMode="auto">
              <a:xfrm>
                <a:off x="1330" y="636"/>
                <a:ext cx="45" cy="44"/>
              </a:xfrm>
              <a:custGeom>
                <a:avLst/>
                <a:gdLst>
                  <a:gd name="T0" fmla="*/ 25 w 25"/>
                  <a:gd name="T1" fmla="*/ 16 h 25"/>
                  <a:gd name="T2" fmla="*/ 6 w 25"/>
                  <a:gd name="T3" fmla="*/ 18 h 25"/>
                  <a:gd name="T4" fmla="*/ 25 w 25"/>
                  <a:gd name="T5" fmla="*/ 16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" h="25">
                    <a:moveTo>
                      <a:pt x="25" y="16"/>
                    </a:moveTo>
                    <a:cubicBezTo>
                      <a:pt x="19" y="0"/>
                      <a:pt x="0" y="12"/>
                      <a:pt x="6" y="18"/>
                    </a:cubicBezTo>
                    <a:cubicBezTo>
                      <a:pt x="14" y="24"/>
                      <a:pt x="19" y="25"/>
                      <a:pt x="25" y="1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4" name="Freeform 140"/>
              <p:cNvSpPr>
                <a:spLocks/>
              </p:cNvSpPr>
              <p:nvPr/>
            </p:nvSpPr>
            <p:spPr bwMode="auto">
              <a:xfrm>
                <a:off x="1224" y="801"/>
                <a:ext cx="32" cy="23"/>
              </a:xfrm>
              <a:custGeom>
                <a:avLst/>
                <a:gdLst>
                  <a:gd name="T0" fmla="*/ 0 w 18"/>
                  <a:gd name="T1" fmla="*/ 13 h 13"/>
                  <a:gd name="T2" fmla="*/ 18 w 18"/>
                  <a:gd name="T3" fmla="*/ 1 h 13"/>
                  <a:gd name="T4" fmla="*/ 8 w 18"/>
                  <a:gd name="T5" fmla="*/ 0 h 13"/>
                  <a:gd name="T6" fmla="*/ 0 w 18"/>
                  <a:gd name="T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13">
                    <a:moveTo>
                      <a:pt x="0" y="13"/>
                    </a:moveTo>
                    <a:cubicBezTo>
                      <a:pt x="7" y="10"/>
                      <a:pt x="13" y="6"/>
                      <a:pt x="18" y="1"/>
                    </a:cubicBezTo>
                    <a:cubicBezTo>
                      <a:pt x="14" y="1"/>
                      <a:pt x="11" y="0"/>
                      <a:pt x="8" y="0"/>
                    </a:cubicBezTo>
                    <a:cubicBezTo>
                      <a:pt x="3" y="4"/>
                      <a:pt x="0" y="7"/>
                      <a:pt x="0" y="1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5" name="Freeform 141"/>
              <p:cNvSpPr>
                <a:spLocks/>
              </p:cNvSpPr>
              <p:nvPr/>
            </p:nvSpPr>
            <p:spPr bwMode="auto">
              <a:xfrm>
                <a:off x="1274" y="458"/>
                <a:ext cx="81" cy="50"/>
              </a:xfrm>
              <a:custGeom>
                <a:avLst/>
                <a:gdLst>
                  <a:gd name="T0" fmla="*/ 17 w 46"/>
                  <a:gd name="T1" fmla="*/ 26 h 28"/>
                  <a:gd name="T2" fmla="*/ 46 w 46"/>
                  <a:gd name="T3" fmla="*/ 20 h 28"/>
                  <a:gd name="T4" fmla="*/ 0 w 46"/>
                  <a:gd name="T5" fmla="*/ 11 h 28"/>
                  <a:gd name="T6" fmla="*/ 17 w 46"/>
                  <a:gd name="T7" fmla="*/ 2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" h="28">
                    <a:moveTo>
                      <a:pt x="17" y="26"/>
                    </a:moveTo>
                    <a:cubicBezTo>
                      <a:pt x="28" y="21"/>
                      <a:pt x="38" y="28"/>
                      <a:pt x="46" y="20"/>
                    </a:cubicBezTo>
                    <a:cubicBezTo>
                      <a:pt x="36" y="12"/>
                      <a:pt x="10" y="0"/>
                      <a:pt x="0" y="11"/>
                    </a:cubicBezTo>
                    <a:cubicBezTo>
                      <a:pt x="5" y="19"/>
                      <a:pt x="9" y="24"/>
                      <a:pt x="17" y="2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6" name="Freeform 142"/>
              <p:cNvSpPr>
                <a:spLocks/>
              </p:cNvSpPr>
              <p:nvPr/>
            </p:nvSpPr>
            <p:spPr bwMode="auto">
              <a:xfrm>
                <a:off x="1279" y="817"/>
                <a:ext cx="21" cy="19"/>
              </a:xfrm>
              <a:custGeom>
                <a:avLst/>
                <a:gdLst>
                  <a:gd name="T0" fmla="*/ 12 w 12"/>
                  <a:gd name="T1" fmla="*/ 3 h 11"/>
                  <a:gd name="T2" fmla="*/ 6 w 12"/>
                  <a:gd name="T3" fmla="*/ 11 h 11"/>
                  <a:gd name="T4" fmla="*/ 12 w 12"/>
                  <a:gd name="T5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" h="11">
                    <a:moveTo>
                      <a:pt x="12" y="3"/>
                    </a:moveTo>
                    <a:cubicBezTo>
                      <a:pt x="3" y="0"/>
                      <a:pt x="0" y="2"/>
                      <a:pt x="6" y="11"/>
                    </a:cubicBezTo>
                    <a:cubicBezTo>
                      <a:pt x="8" y="8"/>
                      <a:pt x="10" y="6"/>
                      <a:pt x="12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7" name="Freeform 143"/>
              <p:cNvSpPr>
                <a:spLocks/>
              </p:cNvSpPr>
              <p:nvPr/>
            </p:nvSpPr>
            <p:spPr bwMode="auto">
              <a:xfrm>
                <a:off x="1382" y="652"/>
                <a:ext cx="19" cy="9"/>
              </a:xfrm>
              <a:custGeom>
                <a:avLst/>
                <a:gdLst>
                  <a:gd name="T0" fmla="*/ 11 w 11"/>
                  <a:gd name="T1" fmla="*/ 5 h 5"/>
                  <a:gd name="T2" fmla="*/ 0 w 11"/>
                  <a:gd name="T3" fmla="*/ 3 h 5"/>
                  <a:gd name="T4" fmla="*/ 4 w 11"/>
                  <a:gd name="T5" fmla="*/ 5 h 5"/>
                  <a:gd name="T6" fmla="*/ 11 w 11"/>
                  <a:gd name="T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" h="5">
                    <a:moveTo>
                      <a:pt x="11" y="5"/>
                    </a:moveTo>
                    <a:cubicBezTo>
                      <a:pt x="3" y="0"/>
                      <a:pt x="7" y="1"/>
                      <a:pt x="0" y="3"/>
                    </a:cubicBezTo>
                    <a:cubicBezTo>
                      <a:pt x="1" y="3"/>
                      <a:pt x="3" y="4"/>
                      <a:pt x="4" y="5"/>
                    </a:cubicBezTo>
                    <a:cubicBezTo>
                      <a:pt x="7" y="5"/>
                      <a:pt x="9" y="5"/>
                      <a:pt x="11" y="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8" name="Freeform 144"/>
              <p:cNvSpPr>
                <a:spLocks/>
              </p:cNvSpPr>
              <p:nvPr/>
            </p:nvSpPr>
            <p:spPr bwMode="auto">
              <a:xfrm>
                <a:off x="1066" y="442"/>
                <a:ext cx="550" cy="389"/>
              </a:xfrm>
              <a:custGeom>
                <a:avLst/>
                <a:gdLst>
                  <a:gd name="T0" fmla="*/ 227 w 310"/>
                  <a:gd name="T1" fmla="*/ 71 h 219"/>
                  <a:gd name="T2" fmla="*/ 191 w 310"/>
                  <a:gd name="T3" fmla="*/ 57 h 219"/>
                  <a:gd name="T4" fmla="*/ 152 w 310"/>
                  <a:gd name="T5" fmla="*/ 37 h 219"/>
                  <a:gd name="T6" fmla="*/ 119 w 310"/>
                  <a:gd name="T7" fmla="*/ 44 h 219"/>
                  <a:gd name="T8" fmla="*/ 93 w 310"/>
                  <a:gd name="T9" fmla="*/ 20 h 219"/>
                  <a:gd name="T10" fmla="*/ 65 w 310"/>
                  <a:gd name="T11" fmla="*/ 51 h 219"/>
                  <a:gd name="T12" fmla="*/ 74 w 310"/>
                  <a:gd name="T13" fmla="*/ 18 h 219"/>
                  <a:gd name="T14" fmla="*/ 50 w 310"/>
                  <a:gd name="T15" fmla="*/ 65 h 219"/>
                  <a:gd name="T16" fmla="*/ 49 w 310"/>
                  <a:gd name="T17" fmla="*/ 70 h 219"/>
                  <a:gd name="T18" fmla="*/ 34 w 310"/>
                  <a:gd name="T19" fmla="*/ 69 h 219"/>
                  <a:gd name="T20" fmla="*/ 124 w 310"/>
                  <a:gd name="T21" fmla="*/ 94 h 219"/>
                  <a:gd name="T22" fmla="*/ 166 w 310"/>
                  <a:gd name="T23" fmla="*/ 100 h 219"/>
                  <a:gd name="T24" fmla="*/ 157 w 310"/>
                  <a:gd name="T25" fmla="*/ 104 h 219"/>
                  <a:gd name="T26" fmla="*/ 192 w 310"/>
                  <a:gd name="T27" fmla="*/ 117 h 219"/>
                  <a:gd name="T28" fmla="*/ 181 w 310"/>
                  <a:gd name="T29" fmla="*/ 151 h 219"/>
                  <a:gd name="T30" fmla="*/ 188 w 310"/>
                  <a:gd name="T31" fmla="*/ 158 h 219"/>
                  <a:gd name="T32" fmla="*/ 143 w 310"/>
                  <a:gd name="T33" fmla="*/ 172 h 219"/>
                  <a:gd name="T34" fmla="*/ 172 w 310"/>
                  <a:gd name="T35" fmla="*/ 178 h 219"/>
                  <a:gd name="T36" fmla="*/ 186 w 310"/>
                  <a:gd name="T37" fmla="*/ 177 h 219"/>
                  <a:gd name="T38" fmla="*/ 201 w 310"/>
                  <a:gd name="T39" fmla="*/ 188 h 219"/>
                  <a:gd name="T40" fmla="*/ 231 w 310"/>
                  <a:gd name="T41" fmla="*/ 207 h 219"/>
                  <a:gd name="T42" fmla="*/ 260 w 310"/>
                  <a:gd name="T43" fmla="*/ 219 h 219"/>
                  <a:gd name="T44" fmla="*/ 238 w 310"/>
                  <a:gd name="T45" fmla="*/ 191 h 219"/>
                  <a:gd name="T46" fmla="*/ 278 w 310"/>
                  <a:gd name="T47" fmla="*/ 187 h 219"/>
                  <a:gd name="T48" fmla="*/ 257 w 310"/>
                  <a:gd name="T49" fmla="*/ 169 h 219"/>
                  <a:gd name="T50" fmla="*/ 247 w 310"/>
                  <a:gd name="T51" fmla="*/ 153 h 219"/>
                  <a:gd name="T52" fmla="*/ 252 w 310"/>
                  <a:gd name="T53" fmla="*/ 153 h 219"/>
                  <a:gd name="T54" fmla="*/ 252 w 310"/>
                  <a:gd name="T55" fmla="*/ 149 h 219"/>
                  <a:gd name="T56" fmla="*/ 245 w 310"/>
                  <a:gd name="T57" fmla="*/ 148 h 219"/>
                  <a:gd name="T58" fmla="*/ 291 w 310"/>
                  <a:gd name="T59" fmla="*/ 158 h 219"/>
                  <a:gd name="T60" fmla="*/ 289 w 310"/>
                  <a:gd name="T61" fmla="*/ 131 h 219"/>
                  <a:gd name="T62" fmla="*/ 276 w 310"/>
                  <a:gd name="T63" fmla="*/ 128 h 219"/>
                  <a:gd name="T64" fmla="*/ 271 w 310"/>
                  <a:gd name="T65" fmla="*/ 120 h 219"/>
                  <a:gd name="T66" fmla="*/ 247 w 310"/>
                  <a:gd name="T67" fmla="*/ 106 h 219"/>
                  <a:gd name="T68" fmla="*/ 258 w 310"/>
                  <a:gd name="T69" fmla="*/ 98 h 219"/>
                  <a:gd name="T70" fmla="*/ 243 w 310"/>
                  <a:gd name="T71" fmla="*/ 94 h 219"/>
                  <a:gd name="T72" fmla="*/ 255 w 310"/>
                  <a:gd name="T73" fmla="*/ 89 h 219"/>
                  <a:gd name="T74" fmla="*/ 227 w 310"/>
                  <a:gd name="T75" fmla="*/ 71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10" h="219">
                    <a:moveTo>
                      <a:pt x="227" y="71"/>
                    </a:moveTo>
                    <a:cubicBezTo>
                      <a:pt x="214" y="64"/>
                      <a:pt x="204" y="63"/>
                      <a:pt x="191" y="57"/>
                    </a:cubicBezTo>
                    <a:cubicBezTo>
                      <a:pt x="175" y="50"/>
                      <a:pt x="173" y="38"/>
                      <a:pt x="152" y="37"/>
                    </a:cubicBezTo>
                    <a:cubicBezTo>
                      <a:pt x="141" y="36"/>
                      <a:pt x="131" y="44"/>
                      <a:pt x="119" y="44"/>
                    </a:cubicBezTo>
                    <a:cubicBezTo>
                      <a:pt x="121" y="25"/>
                      <a:pt x="111" y="17"/>
                      <a:pt x="93" y="20"/>
                    </a:cubicBezTo>
                    <a:cubicBezTo>
                      <a:pt x="65" y="24"/>
                      <a:pt x="79" y="39"/>
                      <a:pt x="65" y="51"/>
                    </a:cubicBezTo>
                    <a:cubicBezTo>
                      <a:pt x="58" y="37"/>
                      <a:pt x="60" y="29"/>
                      <a:pt x="74" y="18"/>
                    </a:cubicBezTo>
                    <a:cubicBezTo>
                      <a:pt x="42" y="0"/>
                      <a:pt x="0" y="63"/>
                      <a:pt x="50" y="65"/>
                    </a:cubicBezTo>
                    <a:cubicBezTo>
                      <a:pt x="50" y="67"/>
                      <a:pt x="50" y="68"/>
                      <a:pt x="49" y="70"/>
                    </a:cubicBezTo>
                    <a:cubicBezTo>
                      <a:pt x="44" y="68"/>
                      <a:pt x="39" y="70"/>
                      <a:pt x="34" y="69"/>
                    </a:cubicBezTo>
                    <a:cubicBezTo>
                      <a:pt x="47" y="97"/>
                      <a:pt x="119" y="72"/>
                      <a:pt x="124" y="94"/>
                    </a:cubicBezTo>
                    <a:cubicBezTo>
                      <a:pt x="144" y="79"/>
                      <a:pt x="147" y="83"/>
                      <a:pt x="166" y="100"/>
                    </a:cubicBezTo>
                    <a:cubicBezTo>
                      <a:pt x="163" y="102"/>
                      <a:pt x="160" y="103"/>
                      <a:pt x="157" y="104"/>
                    </a:cubicBezTo>
                    <a:cubicBezTo>
                      <a:pt x="166" y="111"/>
                      <a:pt x="179" y="104"/>
                      <a:pt x="192" y="117"/>
                    </a:cubicBezTo>
                    <a:cubicBezTo>
                      <a:pt x="205" y="130"/>
                      <a:pt x="197" y="144"/>
                      <a:pt x="181" y="151"/>
                    </a:cubicBezTo>
                    <a:cubicBezTo>
                      <a:pt x="184" y="153"/>
                      <a:pt x="186" y="156"/>
                      <a:pt x="188" y="158"/>
                    </a:cubicBezTo>
                    <a:cubicBezTo>
                      <a:pt x="173" y="167"/>
                      <a:pt x="155" y="158"/>
                      <a:pt x="143" y="172"/>
                    </a:cubicBezTo>
                    <a:cubicBezTo>
                      <a:pt x="154" y="188"/>
                      <a:pt x="161" y="174"/>
                      <a:pt x="172" y="178"/>
                    </a:cubicBezTo>
                    <a:cubicBezTo>
                      <a:pt x="179" y="181"/>
                      <a:pt x="178" y="171"/>
                      <a:pt x="186" y="177"/>
                    </a:cubicBezTo>
                    <a:cubicBezTo>
                      <a:pt x="191" y="181"/>
                      <a:pt x="196" y="185"/>
                      <a:pt x="201" y="188"/>
                    </a:cubicBezTo>
                    <a:cubicBezTo>
                      <a:pt x="214" y="194"/>
                      <a:pt x="215" y="202"/>
                      <a:pt x="231" y="207"/>
                    </a:cubicBezTo>
                    <a:cubicBezTo>
                      <a:pt x="241" y="210"/>
                      <a:pt x="253" y="211"/>
                      <a:pt x="260" y="219"/>
                    </a:cubicBezTo>
                    <a:cubicBezTo>
                      <a:pt x="268" y="207"/>
                      <a:pt x="248" y="198"/>
                      <a:pt x="238" y="191"/>
                    </a:cubicBezTo>
                    <a:cubicBezTo>
                      <a:pt x="244" y="192"/>
                      <a:pt x="299" y="214"/>
                      <a:pt x="278" y="187"/>
                    </a:cubicBezTo>
                    <a:cubicBezTo>
                      <a:pt x="270" y="176"/>
                      <a:pt x="266" y="179"/>
                      <a:pt x="257" y="169"/>
                    </a:cubicBezTo>
                    <a:cubicBezTo>
                      <a:pt x="251" y="163"/>
                      <a:pt x="249" y="158"/>
                      <a:pt x="247" y="153"/>
                    </a:cubicBezTo>
                    <a:cubicBezTo>
                      <a:pt x="249" y="153"/>
                      <a:pt x="250" y="153"/>
                      <a:pt x="252" y="153"/>
                    </a:cubicBezTo>
                    <a:cubicBezTo>
                      <a:pt x="252" y="152"/>
                      <a:pt x="252" y="151"/>
                      <a:pt x="252" y="149"/>
                    </a:cubicBezTo>
                    <a:cubicBezTo>
                      <a:pt x="250" y="149"/>
                      <a:pt x="248" y="149"/>
                      <a:pt x="245" y="148"/>
                    </a:cubicBezTo>
                    <a:cubicBezTo>
                      <a:pt x="263" y="138"/>
                      <a:pt x="284" y="183"/>
                      <a:pt x="291" y="158"/>
                    </a:cubicBezTo>
                    <a:cubicBezTo>
                      <a:pt x="310" y="143"/>
                      <a:pt x="310" y="144"/>
                      <a:pt x="289" y="131"/>
                    </a:cubicBezTo>
                    <a:cubicBezTo>
                      <a:pt x="286" y="129"/>
                      <a:pt x="280" y="131"/>
                      <a:pt x="276" y="128"/>
                    </a:cubicBezTo>
                    <a:cubicBezTo>
                      <a:pt x="272" y="126"/>
                      <a:pt x="278" y="121"/>
                      <a:pt x="271" y="120"/>
                    </a:cubicBezTo>
                    <a:cubicBezTo>
                      <a:pt x="260" y="117"/>
                      <a:pt x="258" y="108"/>
                      <a:pt x="247" y="106"/>
                    </a:cubicBezTo>
                    <a:cubicBezTo>
                      <a:pt x="251" y="103"/>
                      <a:pt x="253" y="100"/>
                      <a:pt x="258" y="98"/>
                    </a:cubicBezTo>
                    <a:cubicBezTo>
                      <a:pt x="253" y="97"/>
                      <a:pt x="249" y="94"/>
                      <a:pt x="243" y="94"/>
                    </a:cubicBezTo>
                    <a:cubicBezTo>
                      <a:pt x="247" y="93"/>
                      <a:pt x="251" y="90"/>
                      <a:pt x="255" y="89"/>
                    </a:cubicBezTo>
                    <a:cubicBezTo>
                      <a:pt x="244" y="80"/>
                      <a:pt x="239" y="77"/>
                      <a:pt x="227" y="7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59" name="Freeform 145"/>
              <p:cNvSpPr>
                <a:spLocks/>
              </p:cNvSpPr>
              <p:nvPr/>
            </p:nvSpPr>
            <p:spPr bwMode="auto">
              <a:xfrm>
                <a:off x="1080" y="98"/>
                <a:ext cx="538" cy="311"/>
              </a:xfrm>
              <a:custGeom>
                <a:avLst/>
                <a:gdLst>
                  <a:gd name="T0" fmla="*/ 14 w 303"/>
                  <a:gd name="T1" fmla="*/ 47 h 175"/>
                  <a:gd name="T2" fmla="*/ 41 w 303"/>
                  <a:gd name="T3" fmla="*/ 44 h 175"/>
                  <a:gd name="T4" fmla="*/ 20 w 303"/>
                  <a:gd name="T5" fmla="*/ 55 h 175"/>
                  <a:gd name="T6" fmla="*/ 35 w 303"/>
                  <a:gd name="T7" fmla="*/ 55 h 175"/>
                  <a:gd name="T8" fmla="*/ 26 w 303"/>
                  <a:gd name="T9" fmla="*/ 59 h 175"/>
                  <a:gd name="T10" fmla="*/ 55 w 303"/>
                  <a:gd name="T11" fmla="*/ 63 h 175"/>
                  <a:gd name="T12" fmla="*/ 74 w 303"/>
                  <a:gd name="T13" fmla="*/ 68 h 175"/>
                  <a:gd name="T14" fmla="*/ 99 w 303"/>
                  <a:gd name="T15" fmla="*/ 69 h 175"/>
                  <a:gd name="T16" fmla="*/ 121 w 303"/>
                  <a:gd name="T17" fmla="*/ 61 h 175"/>
                  <a:gd name="T18" fmla="*/ 98 w 303"/>
                  <a:gd name="T19" fmla="*/ 85 h 175"/>
                  <a:gd name="T20" fmla="*/ 53 w 303"/>
                  <a:gd name="T21" fmla="*/ 72 h 175"/>
                  <a:gd name="T22" fmla="*/ 58 w 303"/>
                  <a:gd name="T23" fmla="*/ 76 h 175"/>
                  <a:gd name="T24" fmla="*/ 49 w 303"/>
                  <a:gd name="T25" fmla="*/ 79 h 175"/>
                  <a:gd name="T26" fmla="*/ 65 w 303"/>
                  <a:gd name="T27" fmla="*/ 104 h 175"/>
                  <a:gd name="T28" fmla="*/ 43 w 303"/>
                  <a:gd name="T29" fmla="*/ 121 h 175"/>
                  <a:gd name="T30" fmla="*/ 72 w 303"/>
                  <a:gd name="T31" fmla="*/ 136 h 175"/>
                  <a:gd name="T32" fmla="*/ 36 w 303"/>
                  <a:gd name="T33" fmla="*/ 130 h 175"/>
                  <a:gd name="T34" fmla="*/ 47 w 303"/>
                  <a:gd name="T35" fmla="*/ 140 h 175"/>
                  <a:gd name="T36" fmla="*/ 22 w 303"/>
                  <a:gd name="T37" fmla="*/ 154 h 175"/>
                  <a:gd name="T38" fmla="*/ 139 w 303"/>
                  <a:gd name="T39" fmla="*/ 150 h 175"/>
                  <a:gd name="T40" fmla="*/ 125 w 303"/>
                  <a:gd name="T41" fmla="*/ 147 h 175"/>
                  <a:gd name="T42" fmla="*/ 137 w 303"/>
                  <a:gd name="T43" fmla="*/ 126 h 175"/>
                  <a:gd name="T44" fmla="*/ 169 w 303"/>
                  <a:gd name="T45" fmla="*/ 110 h 175"/>
                  <a:gd name="T46" fmla="*/ 159 w 303"/>
                  <a:gd name="T47" fmla="*/ 102 h 175"/>
                  <a:gd name="T48" fmla="*/ 169 w 303"/>
                  <a:gd name="T49" fmla="*/ 95 h 175"/>
                  <a:gd name="T50" fmla="*/ 160 w 303"/>
                  <a:gd name="T51" fmla="*/ 96 h 175"/>
                  <a:gd name="T52" fmla="*/ 214 w 303"/>
                  <a:gd name="T53" fmla="*/ 73 h 175"/>
                  <a:gd name="T54" fmla="*/ 271 w 303"/>
                  <a:gd name="T55" fmla="*/ 44 h 175"/>
                  <a:gd name="T56" fmla="*/ 245 w 303"/>
                  <a:gd name="T57" fmla="*/ 43 h 175"/>
                  <a:gd name="T58" fmla="*/ 303 w 303"/>
                  <a:gd name="T59" fmla="*/ 25 h 175"/>
                  <a:gd name="T60" fmla="*/ 241 w 303"/>
                  <a:gd name="T61" fmla="*/ 16 h 175"/>
                  <a:gd name="T62" fmla="*/ 247 w 303"/>
                  <a:gd name="T63" fmla="*/ 12 h 175"/>
                  <a:gd name="T64" fmla="*/ 174 w 303"/>
                  <a:gd name="T65" fmla="*/ 8 h 175"/>
                  <a:gd name="T66" fmla="*/ 149 w 303"/>
                  <a:gd name="T67" fmla="*/ 7 h 175"/>
                  <a:gd name="T68" fmla="*/ 110 w 303"/>
                  <a:gd name="T69" fmla="*/ 10 h 175"/>
                  <a:gd name="T70" fmla="*/ 84 w 303"/>
                  <a:gd name="T71" fmla="*/ 24 h 175"/>
                  <a:gd name="T72" fmla="*/ 56 w 303"/>
                  <a:gd name="T73" fmla="*/ 23 h 175"/>
                  <a:gd name="T74" fmla="*/ 0 w 303"/>
                  <a:gd name="T75" fmla="*/ 44 h 175"/>
                  <a:gd name="T76" fmla="*/ 23 w 303"/>
                  <a:gd name="T77" fmla="*/ 41 h 175"/>
                  <a:gd name="T78" fmla="*/ 14 w 303"/>
                  <a:gd name="T79" fmla="*/ 47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03" h="175">
                    <a:moveTo>
                      <a:pt x="14" y="47"/>
                    </a:moveTo>
                    <a:cubicBezTo>
                      <a:pt x="24" y="52"/>
                      <a:pt x="30" y="43"/>
                      <a:pt x="41" y="44"/>
                    </a:cubicBezTo>
                    <a:cubicBezTo>
                      <a:pt x="32" y="45"/>
                      <a:pt x="24" y="48"/>
                      <a:pt x="20" y="55"/>
                    </a:cubicBezTo>
                    <a:cubicBezTo>
                      <a:pt x="25" y="55"/>
                      <a:pt x="30" y="56"/>
                      <a:pt x="35" y="55"/>
                    </a:cubicBezTo>
                    <a:cubicBezTo>
                      <a:pt x="32" y="56"/>
                      <a:pt x="29" y="57"/>
                      <a:pt x="26" y="59"/>
                    </a:cubicBezTo>
                    <a:cubicBezTo>
                      <a:pt x="38" y="68"/>
                      <a:pt x="43" y="64"/>
                      <a:pt x="55" y="63"/>
                    </a:cubicBezTo>
                    <a:cubicBezTo>
                      <a:pt x="62" y="62"/>
                      <a:pt x="64" y="74"/>
                      <a:pt x="74" y="68"/>
                    </a:cubicBezTo>
                    <a:cubicBezTo>
                      <a:pt x="81" y="64"/>
                      <a:pt x="90" y="70"/>
                      <a:pt x="99" y="69"/>
                    </a:cubicBezTo>
                    <a:cubicBezTo>
                      <a:pt x="107" y="68"/>
                      <a:pt x="113" y="62"/>
                      <a:pt x="121" y="61"/>
                    </a:cubicBezTo>
                    <a:cubicBezTo>
                      <a:pt x="112" y="71"/>
                      <a:pt x="66" y="70"/>
                      <a:pt x="98" y="85"/>
                    </a:cubicBezTo>
                    <a:cubicBezTo>
                      <a:pt x="80" y="80"/>
                      <a:pt x="74" y="71"/>
                      <a:pt x="53" y="72"/>
                    </a:cubicBezTo>
                    <a:cubicBezTo>
                      <a:pt x="55" y="74"/>
                      <a:pt x="56" y="75"/>
                      <a:pt x="58" y="76"/>
                    </a:cubicBezTo>
                    <a:cubicBezTo>
                      <a:pt x="55" y="77"/>
                      <a:pt x="52" y="78"/>
                      <a:pt x="49" y="79"/>
                    </a:cubicBezTo>
                    <a:cubicBezTo>
                      <a:pt x="55" y="83"/>
                      <a:pt x="86" y="100"/>
                      <a:pt x="65" y="104"/>
                    </a:cubicBezTo>
                    <a:cubicBezTo>
                      <a:pt x="55" y="105"/>
                      <a:pt x="43" y="108"/>
                      <a:pt x="43" y="121"/>
                    </a:cubicBezTo>
                    <a:cubicBezTo>
                      <a:pt x="59" y="114"/>
                      <a:pt x="60" y="128"/>
                      <a:pt x="72" y="136"/>
                    </a:cubicBezTo>
                    <a:cubicBezTo>
                      <a:pt x="59" y="135"/>
                      <a:pt x="50" y="122"/>
                      <a:pt x="36" y="130"/>
                    </a:cubicBezTo>
                    <a:cubicBezTo>
                      <a:pt x="41" y="133"/>
                      <a:pt x="42" y="138"/>
                      <a:pt x="47" y="140"/>
                    </a:cubicBezTo>
                    <a:cubicBezTo>
                      <a:pt x="38" y="142"/>
                      <a:pt x="26" y="145"/>
                      <a:pt x="22" y="154"/>
                    </a:cubicBezTo>
                    <a:cubicBezTo>
                      <a:pt x="47" y="153"/>
                      <a:pt x="119" y="175"/>
                      <a:pt x="139" y="150"/>
                    </a:cubicBezTo>
                    <a:cubicBezTo>
                      <a:pt x="134" y="149"/>
                      <a:pt x="131" y="146"/>
                      <a:pt x="125" y="147"/>
                    </a:cubicBezTo>
                    <a:cubicBezTo>
                      <a:pt x="130" y="141"/>
                      <a:pt x="140" y="136"/>
                      <a:pt x="137" y="126"/>
                    </a:cubicBezTo>
                    <a:cubicBezTo>
                      <a:pt x="152" y="129"/>
                      <a:pt x="159" y="120"/>
                      <a:pt x="169" y="110"/>
                    </a:cubicBezTo>
                    <a:cubicBezTo>
                      <a:pt x="165" y="108"/>
                      <a:pt x="163" y="104"/>
                      <a:pt x="159" y="102"/>
                    </a:cubicBezTo>
                    <a:cubicBezTo>
                      <a:pt x="166" y="100"/>
                      <a:pt x="164" y="98"/>
                      <a:pt x="169" y="95"/>
                    </a:cubicBezTo>
                    <a:cubicBezTo>
                      <a:pt x="166" y="95"/>
                      <a:pt x="163" y="95"/>
                      <a:pt x="160" y="96"/>
                    </a:cubicBezTo>
                    <a:cubicBezTo>
                      <a:pt x="179" y="83"/>
                      <a:pt x="196" y="90"/>
                      <a:pt x="214" y="73"/>
                    </a:cubicBezTo>
                    <a:cubicBezTo>
                      <a:pt x="231" y="58"/>
                      <a:pt x="253" y="58"/>
                      <a:pt x="271" y="44"/>
                    </a:cubicBezTo>
                    <a:cubicBezTo>
                      <a:pt x="262" y="45"/>
                      <a:pt x="254" y="46"/>
                      <a:pt x="245" y="43"/>
                    </a:cubicBezTo>
                    <a:cubicBezTo>
                      <a:pt x="265" y="36"/>
                      <a:pt x="286" y="38"/>
                      <a:pt x="303" y="25"/>
                    </a:cubicBezTo>
                    <a:cubicBezTo>
                      <a:pt x="279" y="10"/>
                      <a:pt x="268" y="9"/>
                      <a:pt x="241" y="16"/>
                    </a:cubicBezTo>
                    <a:cubicBezTo>
                      <a:pt x="243" y="14"/>
                      <a:pt x="245" y="13"/>
                      <a:pt x="247" y="12"/>
                    </a:cubicBezTo>
                    <a:cubicBezTo>
                      <a:pt x="231" y="3"/>
                      <a:pt x="188" y="0"/>
                      <a:pt x="174" y="8"/>
                    </a:cubicBezTo>
                    <a:cubicBezTo>
                      <a:pt x="170" y="10"/>
                      <a:pt x="154" y="7"/>
                      <a:pt x="149" y="7"/>
                    </a:cubicBezTo>
                    <a:cubicBezTo>
                      <a:pt x="138" y="7"/>
                      <a:pt x="120" y="5"/>
                      <a:pt x="110" y="10"/>
                    </a:cubicBezTo>
                    <a:cubicBezTo>
                      <a:pt x="99" y="15"/>
                      <a:pt x="90" y="12"/>
                      <a:pt x="84" y="24"/>
                    </a:cubicBezTo>
                    <a:cubicBezTo>
                      <a:pt x="80" y="33"/>
                      <a:pt x="64" y="16"/>
                      <a:pt x="56" y="23"/>
                    </a:cubicBezTo>
                    <a:cubicBezTo>
                      <a:pt x="39" y="36"/>
                      <a:pt x="15" y="26"/>
                      <a:pt x="0" y="44"/>
                    </a:cubicBezTo>
                    <a:cubicBezTo>
                      <a:pt x="8" y="42"/>
                      <a:pt x="15" y="42"/>
                      <a:pt x="23" y="41"/>
                    </a:cubicBezTo>
                    <a:cubicBezTo>
                      <a:pt x="20" y="43"/>
                      <a:pt x="17" y="45"/>
                      <a:pt x="14" y="4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0" name="Freeform 146"/>
              <p:cNvSpPr>
                <a:spLocks noEditPoints="1"/>
              </p:cNvSpPr>
              <p:nvPr/>
            </p:nvSpPr>
            <p:spPr bwMode="auto">
              <a:xfrm>
                <a:off x="1403" y="72"/>
                <a:ext cx="1069" cy="807"/>
              </a:xfrm>
              <a:custGeom>
                <a:avLst/>
                <a:gdLst>
                  <a:gd name="T0" fmla="*/ 471 w 603"/>
                  <a:gd name="T1" fmla="*/ 266 h 455"/>
                  <a:gd name="T2" fmla="*/ 478 w 603"/>
                  <a:gd name="T3" fmla="*/ 236 h 455"/>
                  <a:gd name="T4" fmla="*/ 488 w 603"/>
                  <a:gd name="T5" fmla="*/ 227 h 455"/>
                  <a:gd name="T6" fmla="*/ 519 w 603"/>
                  <a:gd name="T7" fmla="*/ 216 h 455"/>
                  <a:gd name="T8" fmla="*/ 521 w 603"/>
                  <a:gd name="T9" fmla="*/ 199 h 455"/>
                  <a:gd name="T10" fmla="*/ 519 w 603"/>
                  <a:gd name="T11" fmla="*/ 173 h 455"/>
                  <a:gd name="T12" fmla="*/ 531 w 603"/>
                  <a:gd name="T13" fmla="*/ 144 h 455"/>
                  <a:gd name="T14" fmla="*/ 514 w 603"/>
                  <a:gd name="T15" fmla="*/ 135 h 455"/>
                  <a:gd name="T16" fmla="*/ 564 w 603"/>
                  <a:gd name="T17" fmla="*/ 77 h 455"/>
                  <a:gd name="T18" fmla="*/ 597 w 603"/>
                  <a:gd name="T19" fmla="*/ 52 h 455"/>
                  <a:gd name="T20" fmla="*/ 516 w 603"/>
                  <a:gd name="T21" fmla="*/ 53 h 455"/>
                  <a:gd name="T22" fmla="*/ 498 w 603"/>
                  <a:gd name="T23" fmla="*/ 44 h 455"/>
                  <a:gd name="T24" fmla="*/ 466 w 603"/>
                  <a:gd name="T25" fmla="*/ 45 h 455"/>
                  <a:gd name="T26" fmla="*/ 508 w 603"/>
                  <a:gd name="T27" fmla="*/ 26 h 455"/>
                  <a:gd name="T28" fmla="*/ 375 w 603"/>
                  <a:gd name="T29" fmla="*/ 3 h 455"/>
                  <a:gd name="T30" fmla="*/ 255 w 603"/>
                  <a:gd name="T31" fmla="*/ 21 h 455"/>
                  <a:gd name="T32" fmla="*/ 269 w 603"/>
                  <a:gd name="T33" fmla="*/ 46 h 455"/>
                  <a:gd name="T34" fmla="*/ 193 w 603"/>
                  <a:gd name="T35" fmla="*/ 46 h 455"/>
                  <a:gd name="T36" fmla="*/ 110 w 603"/>
                  <a:gd name="T37" fmla="*/ 64 h 455"/>
                  <a:gd name="T38" fmla="*/ 58 w 603"/>
                  <a:gd name="T39" fmla="*/ 88 h 455"/>
                  <a:gd name="T40" fmla="*/ 44 w 603"/>
                  <a:gd name="T41" fmla="*/ 115 h 455"/>
                  <a:gd name="T42" fmla="*/ 72 w 603"/>
                  <a:gd name="T43" fmla="*/ 143 h 455"/>
                  <a:gd name="T44" fmla="*/ 49 w 603"/>
                  <a:gd name="T45" fmla="*/ 167 h 455"/>
                  <a:gd name="T46" fmla="*/ 68 w 603"/>
                  <a:gd name="T47" fmla="*/ 180 h 455"/>
                  <a:gd name="T48" fmla="*/ 174 w 603"/>
                  <a:gd name="T49" fmla="*/ 230 h 455"/>
                  <a:gd name="T50" fmla="*/ 202 w 603"/>
                  <a:gd name="T51" fmla="*/ 262 h 455"/>
                  <a:gd name="T52" fmla="*/ 189 w 603"/>
                  <a:gd name="T53" fmla="*/ 279 h 455"/>
                  <a:gd name="T54" fmla="*/ 207 w 603"/>
                  <a:gd name="T55" fmla="*/ 318 h 455"/>
                  <a:gd name="T56" fmla="*/ 199 w 603"/>
                  <a:gd name="T57" fmla="*/ 346 h 455"/>
                  <a:gd name="T58" fmla="*/ 224 w 603"/>
                  <a:gd name="T59" fmla="*/ 387 h 455"/>
                  <a:gd name="T60" fmla="*/ 267 w 603"/>
                  <a:gd name="T61" fmla="*/ 437 h 455"/>
                  <a:gd name="T62" fmla="*/ 298 w 603"/>
                  <a:gd name="T63" fmla="*/ 450 h 455"/>
                  <a:gd name="T64" fmla="*/ 323 w 603"/>
                  <a:gd name="T65" fmla="*/ 390 h 455"/>
                  <a:gd name="T66" fmla="*/ 355 w 603"/>
                  <a:gd name="T67" fmla="*/ 361 h 455"/>
                  <a:gd name="T68" fmla="*/ 425 w 603"/>
                  <a:gd name="T69" fmla="*/ 321 h 455"/>
                  <a:gd name="T70" fmla="*/ 467 w 603"/>
                  <a:gd name="T71" fmla="*/ 279 h 455"/>
                  <a:gd name="T72" fmla="*/ 443 w 603"/>
                  <a:gd name="T73" fmla="*/ 44 h 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03" h="455">
                    <a:moveTo>
                      <a:pt x="467" y="279"/>
                    </a:moveTo>
                    <a:cubicBezTo>
                      <a:pt x="476" y="273"/>
                      <a:pt x="474" y="275"/>
                      <a:pt x="471" y="266"/>
                    </a:cubicBezTo>
                    <a:cubicBezTo>
                      <a:pt x="479" y="266"/>
                      <a:pt x="513" y="296"/>
                      <a:pt x="512" y="275"/>
                    </a:cubicBezTo>
                    <a:cubicBezTo>
                      <a:pt x="511" y="257"/>
                      <a:pt x="483" y="251"/>
                      <a:pt x="478" y="236"/>
                    </a:cubicBezTo>
                    <a:cubicBezTo>
                      <a:pt x="483" y="239"/>
                      <a:pt x="493" y="253"/>
                      <a:pt x="501" y="250"/>
                    </a:cubicBezTo>
                    <a:cubicBezTo>
                      <a:pt x="519" y="245"/>
                      <a:pt x="493" y="230"/>
                      <a:pt x="488" y="227"/>
                    </a:cubicBezTo>
                    <a:cubicBezTo>
                      <a:pt x="498" y="229"/>
                      <a:pt x="500" y="232"/>
                      <a:pt x="509" y="229"/>
                    </a:cubicBezTo>
                    <a:cubicBezTo>
                      <a:pt x="517" y="227"/>
                      <a:pt x="523" y="225"/>
                      <a:pt x="519" y="216"/>
                    </a:cubicBezTo>
                    <a:cubicBezTo>
                      <a:pt x="527" y="214"/>
                      <a:pt x="528" y="211"/>
                      <a:pt x="533" y="207"/>
                    </a:cubicBezTo>
                    <a:cubicBezTo>
                      <a:pt x="528" y="205"/>
                      <a:pt x="526" y="201"/>
                      <a:pt x="521" y="199"/>
                    </a:cubicBezTo>
                    <a:cubicBezTo>
                      <a:pt x="531" y="197"/>
                      <a:pt x="532" y="193"/>
                      <a:pt x="530" y="184"/>
                    </a:cubicBezTo>
                    <a:cubicBezTo>
                      <a:pt x="529" y="179"/>
                      <a:pt x="519" y="170"/>
                      <a:pt x="519" y="173"/>
                    </a:cubicBezTo>
                    <a:cubicBezTo>
                      <a:pt x="517" y="154"/>
                      <a:pt x="534" y="168"/>
                      <a:pt x="547" y="156"/>
                    </a:cubicBezTo>
                    <a:cubicBezTo>
                      <a:pt x="543" y="151"/>
                      <a:pt x="537" y="147"/>
                      <a:pt x="531" y="144"/>
                    </a:cubicBezTo>
                    <a:cubicBezTo>
                      <a:pt x="533" y="143"/>
                      <a:pt x="535" y="143"/>
                      <a:pt x="537" y="142"/>
                    </a:cubicBezTo>
                    <a:cubicBezTo>
                      <a:pt x="530" y="138"/>
                      <a:pt x="522" y="136"/>
                      <a:pt x="514" y="135"/>
                    </a:cubicBezTo>
                    <a:cubicBezTo>
                      <a:pt x="517" y="121"/>
                      <a:pt x="536" y="114"/>
                      <a:pt x="532" y="101"/>
                    </a:cubicBezTo>
                    <a:cubicBezTo>
                      <a:pt x="542" y="100"/>
                      <a:pt x="561" y="85"/>
                      <a:pt x="564" y="77"/>
                    </a:cubicBezTo>
                    <a:cubicBezTo>
                      <a:pt x="562" y="77"/>
                      <a:pt x="560" y="77"/>
                      <a:pt x="557" y="77"/>
                    </a:cubicBezTo>
                    <a:cubicBezTo>
                      <a:pt x="566" y="77"/>
                      <a:pt x="603" y="63"/>
                      <a:pt x="597" y="52"/>
                    </a:cubicBezTo>
                    <a:cubicBezTo>
                      <a:pt x="590" y="40"/>
                      <a:pt x="566" y="46"/>
                      <a:pt x="556" y="48"/>
                    </a:cubicBezTo>
                    <a:cubicBezTo>
                      <a:pt x="541" y="52"/>
                      <a:pt x="531" y="54"/>
                      <a:pt x="516" y="53"/>
                    </a:cubicBezTo>
                    <a:cubicBezTo>
                      <a:pt x="505" y="52"/>
                      <a:pt x="489" y="77"/>
                      <a:pt x="480" y="84"/>
                    </a:cubicBezTo>
                    <a:cubicBezTo>
                      <a:pt x="485" y="74"/>
                      <a:pt x="512" y="53"/>
                      <a:pt x="498" y="44"/>
                    </a:cubicBezTo>
                    <a:cubicBezTo>
                      <a:pt x="486" y="36"/>
                      <a:pt x="468" y="60"/>
                      <a:pt x="454" y="61"/>
                    </a:cubicBezTo>
                    <a:cubicBezTo>
                      <a:pt x="459" y="57"/>
                      <a:pt x="461" y="51"/>
                      <a:pt x="466" y="45"/>
                    </a:cubicBezTo>
                    <a:cubicBezTo>
                      <a:pt x="462" y="44"/>
                      <a:pt x="458" y="44"/>
                      <a:pt x="455" y="44"/>
                    </a:cubicBezTo>
                    <a:cubicBezTo>
                      <a:pt x="478" y="43"/>
                      <a:pt x="500" y="40"/>
                      <a:pt x="508" y="26"/>
                    </a:cubicBezTo>
                    <a:cubicBezTo>
                      <a:pt x="481" y="26"/>
                      <a:pt x="468" y="15"/>
                      <a:pt x="444" y="6"/>
                    </a:cubicBezTo>
                    <a:cubicBezTo>
                      <a:pt x="425" y="0"/>
                      <a:pt x="395" y="0"/>
                      <a:pt x="375" y="3"/>
                    </a:cubicBezTo>
                    <a:cubicBezTo>
                      <a:pt x="354" y="5"/>
                      <a:pt x="335" y="12"/>
                      <a:pt x="314" y="13"/>
                    </a:cubicBezTo>
                    <a:cubicBezTo>
                      <a:pt x="304" y="13"/>
                      <a:pt x="273" y="17"/>
                      <a:pt x="255" y="21"/>
                    </a:cubicBezTo>
                    <a:cubicBezTo>
                      <a:pt x="258" y="23"/>
                      <a:pt x="261" y="25"/>
                      <a:pt x="263" y="27"/>
                    </a:cubicBezTo>
                    <a:cubicBezTo>
                      <a:pt x="239" y="24"/>
                      <a:pt x="260" y="41"/>
                      <a:pt x="269" y="46"/>
                    </a:cubicBezTo>
                    <a:cubicBezTo>
                      <a:pt x="260" y="46"/>
                      <a:pt x="206" y="22"/>
                      <a:pt x="217" y="46"/>
                    </a:cubicBezTo>
                    <a:cubicBezTo>
                      <a:pt x="207" y="45"/>
                      <a:pt x="190" y="28"/>
                      <a:pt x="193" y="46"/>
                    </a:cubicBezTo>
                    <a:cubicBezTo>
                      <a:pt x="178" y="34"/>
                      <a:pt x="137" y="39"/>
                      <a:pt x="121" y="49"/>
                    </a:cubicBezTo>
                    <a:cubicBezTo>
                      <a:pt x="115" y="52"/>
                      <a:pt x="115" y="60"/>
                      <a:pt x="110" y="64"/>
                    </a:cubicBezTo>
                    <a:cubicBezTo>
                      <a:pt x="104" y="70"/>
                      <a:pt x="101" y="61"/>
                      <a:pt x="94" y="67"/>
                    </a:cubicBezTo>
                    <a:cubicBezTo>
                      <a:pt x="83" y="76"/>
                      <a:pt x="70" y="80"/>
                      <a:pt x="58" y="88"/>
                    </a:cubicBezTo>
                    <a:cubicBezTo>
                      <a:pt x="64" y="95"/>
                      <a:pt x="74" y="95"/>
                      <a:pt x="83" y="95"/>
                    </a:cubicBezTo>
                    <a:cubicBezTo>
                      <a:pt x="78" y="119"/>
                      <a:pt x="62" y="111"/>
                      <a:pt x="44" y="115"/>
                    </a:cubicBezTo>
                    <a:cubicBezTo>
                      <a:pt x="38" y="117"/>
                      <a:pt x="12" y="125"/>
                      <a:pt x="10" y="130"/>
                    </a:cubicBezTo>
                    <a:cubicBezTo>
                      <a:pt x="0" y="151"/>
                      <a:pt x="66" y="143"/>
                      <a:pt x="72" y="143"/>
                    </a:cubicBezTo>
                    <a:cubicBezTo>
                      <a:pt x="66" y="162"/>
                      <a:pt x="35" y="146"/>
                      <a:pt x="22" y="162"/>
                    </a:cubicBezTo>
                    <a:cubicBezTo>
                      <a:pt x="31" y="159"/>
                      <a:pt x="41" y="162"/>
                      <a:pt x="49" y="167"/>
                    </a:cubicBezTo>
                    <a:cubicBezTo>
                      <a:pt x="47" y="169"/>
                      <a:pt x="44" y="171"/>
                      <a:pt x="42" y="173"/>
                    </a:cubicBezTo>
                    <a:cubicBezTo>
                      <a:pt x="50" y="180"/>
                      <a:pt x="59" y="183"/>
                      <a:pt x="68" y="180"/>
                    </a:cubicBezTo>
                    <a:cubicBezTo>
                      <a:pt x="67" y="179"/>
                      <a:pt x="65" y="178"/>
                      <a:pt x="64" y="177"/>
                    </a:cubicBezTo>
                    <a:cubicBezTo>
                      <a:pt x="113" y="175"/>
                      <a:pt x="154" y="175"/>
                      <a:pt x="174" y="230"/>
                    </a:cubicBezTo>
                    <a:cubicBezTo>
                      <a:pt x="179" y="244"/>
                      <a:pt x="185" y="242"/>
                      <a:pt x="179" y="256"/>
                    </a:cubicBezTo>
                    <a:cubicBezTo>
                      <a:pt x="173" y="271"/>
                      <a:pt x="196" y="260"/>
                      <a:pt x="202" y="262"/>
                    </a:cubicBezTo>
                    <a:cubicBezTo>
                      <a:pt x="208" y="265"/>
                      <a:pt x="224" y="281"/>
                      <a:pt x="217" y="286"/>
                    </a:cubicBezTo>
                    <a:cubicBezTo>
                      <a:pt x="216" y="286"/>
                      <a:pt x="193" y="279"/>
                      <a:pt x="189" y="279"/>
                    </a:cubicBezTo>
                    <a:cubicBezTo>
                      <a:pt x="197" y="289"/>
                      <a:pt x="215" y="293"/>
                      <a:pt x="227" y="294"/>
                    </a:cubicBezTo>
                    <a:cubicBezTo>
                      <a:pt x="220" y="304"/>
                      <a:pt x="221" y="320"/>
                      <a:pt x="207" y="318"/>
                    </a:cubicBezTo>
                    <a:cubicBezTo>
                      <a:pt x="201" y="325"/>
                      <a:pt x="193" y="334"/>
                      <a:pt x="193" y="346"/>
                    </a:cubicBezTo>
                    <a:cubicBezTo>
                      <a:pt x="195" y="346"/>
                      <a:pt x="197" y="346"/>
                      <a:pt x="199" y="346"/>
                    </a:cubicBezTo>
                    <a:cubicBezTo>
                      <a:pt x="193" y="361"/>
                      <a:pt x="210" y="371"/>
                      <a:pt x="212" y="386"/>
                    </a:cubicBezTo>
                    <a:cubicBezTo>
                      <a:pt x="217" y="384"/>
                      <a:pt x="220" y="387"/>
                      <a:pt x="224" y="387"/>
                    </a:cubicBezTo>
                    <a:cubicBezTo>
                      <a:pt x="210" y="400"/>
                      <a:pt x="241" y="435"/>
                      <a:pt x="254" y="440"/>
                    </a:cubicBezTo>
                    <a:cubicBezTo>
                      <a:pt x="256" y="442"/>
                      <a:pt x="263" y="435"/>
                      <a:pt x="267" y="437"/>
                    </a:cubicBezTo>
                    <a:cubicBezTo>
                      <a:pt x="272" y="440"/>
                      <a:pt x="274" y="446"/>
                      <a:pt x="278" y="447"/>
                    </a:cubicBezTo>
                    <a:cubicBezTo>
                      <a:pt x="284" y="449"/>
                      <a:pt x="292" y="455"/>
                      <a:pt x="298" y="450"/>
                    </a:cubicBezTo>
                    <a:cubicBezTo>
                      <a:pt x="307" y="441"/>
                      <a:pt x="306" y="428"/>
                      <a:pt x="308" y="417"/>
                    </a:cubicBezTo>
                    <a:cubicBezTo>
                      <a:pt x="310" y="407"/>
                      <a:pt x="329" y="400"/>
                      <a:pt x="323" y="390"/>
                    </a:cubicBezTo>
                    <a:cubicBezTo>
                      <a:pt x="312" y="374"/>
                      <a:pt x="348" y="364"/>
                      <a:pt x="355" y="354"/>
                    </a:cubicBezTo>
                    <a:cubicBezTo>
                      <a:pt x="355" y="356"/>
                      <a:pt x="355" y="359"/>
                      <a:pt x="355" y="361"/>
                    </a:cubicBezTo>
                    <a:cubicBezTo>
                      <a:pt x="373" y="358"/>
                      <a:pt x="380" y="355"/>
                      <a:pt x="392" y="343"/>
                    </a:cubicBezTo>
                    <a:cubicBezTo>
                      <a:pt x="402" y="333"/>
                      <a:pt x="409" y="321"/>
                      <a:pt x="425" y="321"/>
                    </a:cubicBezTo>
                    <a:cubicBezTo>
                      <a:pt x="456" y="321"/>
                      <a:pt x="479" y="303"/>
                      <a:pt x="505" y="290"/>
                    </a:cubicBezTo>
                    <a:cubicBezTo>
                      <a:pt x="492" y="288"/>
                      <a:pt x="474" y="291"/>
                      <a:pt x="467" y="279"/>
                    </a:cubicBezTo>
                    <a:close/>
                    <a:moveTo>
                      <a:pt x="397" y="45"/>
                    </a:moveTo>
                    <a:cubicBezTo>
                      <a:pt x="407" y="43"/>
                      <a:pt x="425" y="44"/>
                      <a:pt x="443" y="44"/>
                    </a:cubicBezTo>
                    <a:cubicBezTo>
                      <a:pt x="427" y="45"/>
                      <a:pt x="412" y="48"/>
                      <a:pt x="397" y="4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1" name="Freeform 147"/>
              <p:cNvSpPr>
                <a:spLocks/>
              </p:cNvSpPr>
              <p:nvPr/>
            </p:nvSpPr>
            <p:spPr bwMode="auto">
              <a:xfrm>
                <a:off x="1722" y="577"/>
                <a:ext cx="57" cy="39"/>
              </a:xfrm>
              <a:custGeom>
                <a:avLst/>
                <a:gdLst>
                  <a:gd name="T0" fmla="*/ 11 w 32"/>
                  <a:gd name="T1" fmla="*/ 20 h 22"/>
                  <a:gd name="T2" fmla="*/ 32 w 32"/>
                  <a:gd name="T3" fmla="*/ 14 h 22"/>
                  <a:gd name="T4" fmla="*/ 12 w 32"/>
                  <a:gd name="T5" fmla="*/ 1 h 22"/>
                  <a:gd name="T6" fmla="*/ 11 w 32"/>
                  <a:gd name="T7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22">
                    <a:moveTo>
                      <a:pt x="11" y="20"/>
                    </a:moveTo>
                    <a:cubicBezTo>
                      <a:pt x="19" y="22"/>
                      <a:pt x="27" y="20"/>
                      <a:pt x="32" y="14"/>
                    </a:cubicBezTo>
                    <a:cubicBezTo>
                      <a:pt x="28" y="11"/>
                      <a:pt x="17" y="0"/>
                      <a:pt x="12" y="1"/>
                    </a:cubicBezTo>
                    <a:cubicBezTo>
                      <a:pt x="0" y="4"/>
                      <a:pt x="5" y="15"/>
                      <a:pt x="11" y="2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2" name="Freeform 148"/>
              <p:cNvSpPr>
                <a:spLocks/>
              </p:cNvSpPr>
              <p:nvPr/>
            </p:nvSpPr>
            <p:spPr bwMode="auto">
              <a:xfrm>
                <a:off x="2350" y="403"/>
                <a:ext cx="32" cy="22"/>
              </a:xfrm>
              <a:custGeom>
                <a:avLst/>
                <a:gdLst>
                  <a:gd name="T0" fmla="*/ 7 w 18"/>
                  <a:gd name="T1" fmla="*/ 12 h 12"/>
                  <a:gd name="T2" fmla="*/ 18 w 18"/>
                  <a:gd name="T3" fmla="*/ 7 h 12"/>
                  <a:gd name="T4" fmla="*/ 7 w 18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" h="12">
                    <a:moveTo>
                      <a:pt x="7" y="12"/>
                    </a:moveTo>
                    <a:cubicBezTo>
                      <a:pt x="11" y="11"/>
                      <a:pt x="15" y="9"/>
                      <a:pt x="18" y="7"/>
                    </a:cubicBezTo>
                    <a:cubicBezTo>
                      <a:pt x="13" y="2"/>
                      <a:pt x="0" y="0"/>
                      <a:pt x="7" y="1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3" name="Freeform 149"/>
              <p:cNvSpPr>
                <a:spLocks/>
              </p:cNvSpPr>
              <p:nvPr/>
            </p:nvSpPr>
            <p:spPr bwMode="auto">
              <a:xfrm>
                <a:off x="1658" y="1087"/>
                <a:ext cx="123" cy="112"/>
              </a:xfrm>
              <a:custGeom>
                <a:avLst/>
                <a:gdLst>
                  <a:gd name="T0" fmla="*/ 23 w 69"/>
                  <a:gd name="T1" fmla="*/ 24 h 63"/>
                  <a:gd name="T2" fmla="*/ 30 w 69"/>
                  <a:gd name="T3" fmla="*/ 0 h 63"/>
                  <a:gd name="T4" fmla="*/ 1 w 69"/>
                  <a:gd name="T5" fmla="*/ 38 h 63"/>
                  <a:gd name="T6" fmla="*/ 1 w 69"/>
                  <a:gd name="T7" fmla="*/ 52 h 63"/>
                  <a:gd name="T8" fmla="*/ 39 w 69"/>
                  <a:gd name="T9" fmla="*/ 52 h 63"/>
                  <a:gd name="T10" fmla="*/ 35 w 69"/>
                  <a:gd name="T11" fmla="*/ 58 h 63"/>
                  <a:gd name="T12" fmla="*/ 47 w 69"/>
                  <a:gd name="T13" fmla="*/ 49 h 63"/>
                  <a:gd name="T14" fmla="*/ 56 w 69"/>
                  <a:gd name="T15" fmla="*/ 63 h 63"/>
                  <a:gd name="T16" fmla="*/ 56 w 69"/>
                  <a:gd name="T17" fmla="*/ 38 h 63"/>
                  <a:gd name="T18" fmla="*/ 52 w 69"/>
                  <a:gd name="T19" fmla="*/ 39 h 63"/>
                  <a:gd name="T20" fmla="*/ 52 w 69"/>
                  <a:gd name="T21" fmla="*/ 28 h 63"/>
                  <a:gd name="T22" fmla="*/ 32 w 69"/>
                  <a:gd name="T23" fmla="*/ 28 h 63"/>
                  <a:gd name="T24" fmla="*/ 34 w 69"/>
                  <a:gd name="T25" fmla="*/ 23 h 63"/>
                  <a:gd name="T26" fmla="*/ 23 w 69"/>
                  <a:gd name="T27" fmla="*/ 24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9" h="63">
                    <a:moveTo>
                      <a:pt x="23" y="24"/>
                    </a:moveTo>
                    <a:cubicBezTo>
                      <a:pt x="26" y="16"/>
                      <a:pt x="32" y="8"/>
                      <a:pt x="30" y="0"/>
                    </a:cubicBezTo>
                    <a:cubicBezTo>
                      <a:pt x="15" y="8"/>
                      <a:pt x="15" y="28"/>
                      <a:pt x="1" y="38"/>
                    </a:cubicBezTo>
                    <a:cubicBezTo>
                      <a:pt x="1" y="43"/>
                      <a:pt x="0" y="47"/>
                      <a:pt x="1" y="52"/>
                    </a:cubicBezTo>
                    <a:cubicBezTo>
                      <a:pt x="12" y="48"/>
                      <a:pt x="27" y="52"/>
                      <a:pt x="39" y="52"/>
                    </a:cubicBezTo>
                    <a:cubicBezTo>
                      <a:pt x="37" y="54"/>
                      <a:pt x="36" y="56"/>
                      <a:pt x="35" y="58"/>
                    </a:cubicBezTo>
                    <a:cubicBezTo>
                      <a:pt x="39" y="54"/>
                      <a:pt x="43" y="53"/>
                      <a:pt x="47" y="49"/>
                    </a:cubicBezTo>
                    <a:cubicBezTo>
                      <a:pt x="49" y="56"/>
                      <a:pt x="52" y="57"/>
                      <a:pt x="56" y="63"/>
                    </a:cubicBezTo>
                    <a:cubicBezTo>
                      <a:pt x="69" y="45"/>
                      <a:pt x="48" y="53"/>
                      <a:pt x="56" y="38"/>
                    </a:cubicBezTo>
                    <a:cubicBezTo>
                      <a:pt x="55" y="39"/>
                      <a:pt x="53" y="39"/>
                      <a:pt x="52" y="39"/>
                    </a:cubicBezTo>
                    <a:cubicBezTo>
                      <a:pt x="53" y="37"/>
                      <a:pt x="53" y="31"/>
                      <a:pt x="52" y="28"/>
                    </a:cubicBezTo>
                    <a:cubicBezTo>
                      <a:pt x="43" y="29"/>
                      <a:pt x="39" y="29"/>
                      <a:pt x="32" y="28"/>
                    </a:cubicBezTo>
                    <a:cubicBezTo>
                      <a:pt x="32" y="25"/>
                      <a:pt x="33" y="25"/>
                      <a:pt x="34" y="23"/>
                    </a:cubicBezTo>
                    <a:cubicBezTo>
                      <a:pt x="29" y="24"/>
                      <a:pt x="28" y="22"/>
                      <a:pt x="23" y="2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4" name="Freeform 150"/>
              <p:cNvSpPr>
                <a:spLocks/>
              </p:cNvSpPr>
              <p:nvPr/>
            </p:nvSpPr>
            <p:spPr bwMode="auto">
              <a:xfrm>
                <a:off x="5048" y="354"/>
                <a:ext cx="156" cy="87"/>
              </a:xfrm>
              <a:custGeom>
                <a:avLst/>
                <a:gdLst>
                  <a:gd name="T0" fmla="*/ 72 w 88"/>
                  <a:gd name="T1" fmla="*/ 34 h 49"/>
                  <a:gd name="T2" fmla="*/ 88 w 88"/>
                  <a:gd name="T3" fmla="*/ 22 h 49"/>
                  <a:gd name="T4" fmla="*/ 67 w 88"/>
                  <a:gd name="T5" fmla="*/ 16 h 49"/>
                  <a:gd name="T6" fmla="*/ 48 w 88"/>
                  <a:gd name="T7" fmla="*/ 22 h 49"/>
                  <a:gd name="T8" fmla="*/ 16 w 88"/>
                  <a:gd name="T9" fmla="*/ 18 h 49"/>
                  <a:gd name="T10" fmla="*/ 72 w 88"/>
                  <a:gd name="T11" fmla="*/ 3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8" h="49">
                    <a:moveTo>
                      <a:pt x="72" y="34"/>
                    </a:moveTo>
                    <a:cubicBezTo>
                      <a:pt x="81" y="35"/>
                      <a:pt x="86" y="31"/>
                      <a:pt x="88" y="22"/>
                    </a:cubicBezTo>
                    <a:cubicBezTo>
                      <a:pt x="81" y="20"/>
                      <a:pt x="74" y="18"/>
                      <a:pt x="67" y="16"/>
                    </a:cubicBezTo>
                    <a:cubicBezTo>
                      <a:pt x="55" y="12"/>
                      <a:pt x="54" y="22"/>
                      <a:pt x="48" y="22"/>
                    </a:cubicBezTo>
                    <a:cubicBezTo>
                      <a:pt x="39" y="22"/>
                      <a:pt x="24" y="0"/>
                      <a:pt x="16" y="18"/>
                    </a:cubicBezTo>
                    <a:cubicBezTo>
                      <a:pt x="0" y="49"/>
                      <a:pt x="59" y="36"/>
                      <a:pt x="72" y="3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5" name="Freeform 151"/>
              <p:cNvSpPr>
                <a:spLocks/>
              </p:cNvSpPr>
              <p:nvPr/>
            </p:nvSpPr>
            <p:spPr bwMode="auto">
              <a:xfrm>
                <a:off x="1410" y="1323"/>
                <a:ext cx="16" cy="2"/>
              </a:xfrm>
              <a:custGeom>
                <a:avLst/>
                <a:gdLst>
                  <a:gd name="T0" fmla="*/ 9 w 9"/>
                  <a:gd name="T1" fmla="*/ 0 h 1"/>
                  <a:gd name="T2" fmla="*/ 0 w 9"/>
                  <a:gd name="T3" fmla="*/ 1 h 1"/>
                  <a:gd name="T4" fmla="*/ 0 w 9"/>
                  <a:gd name="T5" fmla="*/ 1 h 1"/>
                  <a:gd name="T6" fmla="*/ 9 w 9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" h="1">
                    <a:moveTo>
                      <a:pt x="9" y="0"/>
                    </a:moveTo>
                    <a:cubicBezTo>
                      <a:pt x="6" y="0"/>
                      <a:pt x="3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3" y="1"/>
                      <a:pt x="6" y="0"/>
                      <a:pt x="9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6" name="Freeform 152"/>
              <p:cNvSpPr>
                <a:spLocks noEditPoints="1"/>
              </p:cNvSpPr>
              <p:nvPr/>
            </p:nvSpPr>
            <p:spPr bwMode="auto">
              <a:xfrm>
                <a:off x="-237" y="528"/>
                <a:ext cx="2339" cy="2646"/>
              </a:xfrm>
              <a:custGeom>
                <a:avLst/>
                <a:gdLst>
                  <a:gd name="T0" fmla="*/ 1165 w 1319"/>
                  <a:gd name="T1" fmla="*/ 892 h 1491"/>
                  <a:gd name="T2" fmla="*/ 1156 w 1319"/>
                  <a:gd name="T3" fmla="*/ 869 h 1491"/>
                  <a:gd name="T4" fmla="*/ 1038 w 1319"/>
                  <a:gd name="T5" fmla="*/ 770 h 1491"/>
                  <a:gd name="T6" fmla="*/ 951 w 1319"/>
                  <a:gd name="T7" fmla="*/ 758 h 1491"/>
                  <a:gd name="T8" fmla="*/ 827 w 1319"/>
                  <a:gd name="T9" fmla="*/ 742 h 1491"/>
                  <a:gd name="T10" fmla="*/ 787 w 1319"/>
                  <a:gd name="T11" fmla="*/ 696 h 1491"/>
                  <a:gd name="T12" fmla="*/ 699 w 1319"/>
                  <a:gd name="T13" fmla="*/ 590 h 1491"/>
                  <a:gd name="T14" fmla="*/ 807 w 1319"/>
                  <a:gd name="T15" fmla="*/ 574 h 1491"/>
                  <a:gd name="T16" fmla="*/ 885 w 1319"/>
                  <a:gd name="T17" fmla="*/ 528 h 1491"/>
                  <a:gd name="T18" fmla="*/ 900 w 1319"/>
                  <a:gd name="T19" fmla="*/ 472 h 1491"/>
                  <a:gd name="T20" fmla="*/ 928 w 1319"/>
                  <a:gd name="T21" fmla="*/ 446 h 1491"/>
                  <a:gd name="T22" fmla="*/ 989 w 1319"/>
                  <a:gd name="T23" fmla="*/ 398 h 1491"/>
                  <a:gd name="T24" fmla="*/ 1017 w 1319"/>
                  <a:gd name="T25" fmla="*/ 362 h 1491"/>
                  <a:gd name="T26" fmla="*/ 1046 w 1319"/>
                  <a:gd name="T27" fmla="*/ 333 h 1491"/>
                  <a:gd name="T28" fmla="*/ 1056 w 1319"/>
                  <a:gd name="T29" fmla="*/ 265 h 1491"/>
                  <a:gd name="T30" fmla="*/ 952 w 1319"/>
                  <a:gd name="T31" fmla="*/ 183 h 1491"/>
                  <a:gd name="T32" fmla="*/ 892 w 1319"/>
                  <a:gd name="T33" fmla="*/ 249 h 1491"/>
                  <a:gd name="T34" fmla="*/ 820 w 1319"/>
                  <a:gd name="T35" fmla="*/ 263 h 1491"/>
                  <a:gd name="T36" fmla="*/ 714 w 1319"/>
                  <a:gd name="T37" fmla="*/ 221 h 1491"/>
                  <a:gd name="T38" fmla="*/ 793 w 1319"/>
                  <a:gd name="T39" fmla="*/ 124 h 1491"/>
                  <a:gd name="T40" fmla="*/ 811 w 1319"/>
                  <a:gd name="T41" fmla="*/ 59 h 1491"/>
                  <a:gd name="T42" fmla="*/ 735 w 1319"/>
                  <a:gd name="T43" fmla="*/ 42 h 1491"/>
                  <a:gd name="T44" fmla="*/ 719 w 1319"/>
                  <a:gd name="T45" fmla="*/ 61 h 1491"/>
                  <a:gd name="T46" fmla="*/ 577 w 1319"/>
                  <a:gd name="T47" fmla="*/ 65 h 1491"/>
                  <a:gd name="T48" fmla="*/ 522 w 1319"/>
                  <a:gd name="T49" fmla="*/ 67 h 1491"/>
                  <a:gd name="T50" fmla="*/ 358 w 1319"/>
                  <a:gd name="T51" fmla="*/ 37 h 1491"/>
                  <a:gd name="T52" fmla="*/ 220 w 1319"/>
                  <a:gd name="T53" fmla="*/ 38 h 1491"/>
                  <a:gd name="T54" fmla="*/ 37 w 1319"/>
                  <a:gd name="T55" fmla="*/ 61 h 1491"/>
                  <a:gd name="T56" fmla="*/ 13 w 1319"/>
                  <a:gd name="T57" fmla="*/ 116 h 1491"/>
                  <a:gd name="T58" fmla="*/ 71 w 1319"/>
                  <a:gd name="T59" fmla="*/ 143 h 1491"/>
                  <a:gd name="T60" fmla="*/ 62 w 1319"/>
                  <a:gd name="T61" fmla="*/ 222 h 1491"/>
                  <a:gd name="T62" fmla="*/ 78 w 1319"/>
                  <a:gd name="T63" fmla="*/ 254 h 1491"/>
                  <a:gd name="T64" fmla="*/ 153 w 1319"/>
                  <a:gd name="T65" fmla="*/ 210 h 1491"/>
                  <a:gd name="T66" fmla="*/ 305 w 1319"/>
                  <a:gd name="T67" fmla="*/ 221 h 1491"/>
                  <a:gd name="T68" fmla="*/ 345 w 1319"/>
                  <a:gd name="T69" fmla="*/ 260 h 1491"/>
                  <a:gd name="T70" fmla="*/ 361 w 1319"/>
                  <a:gd name="T71" fmla="*/ 271 h 1491"/>
                  <a:gd name="T72" fmla="*/ 438 w 1319"/>
                  <a:gd name="T73" fmla="*/ 367 h 1491"/>
                  <a:gd name="T74" fmla="*/ 445 w 1319"/>
                  <a:gd name="T75" fmla="*/ 491 h 1491"/>
                  <a:gd name="T76" fmla="*/ 546 w 1319"/>
                  <a:gd name="T77" fmla="*/ 623 h 1491"/>
                  <a:gd name="T78" fmla="*/ 543 w 1319"/>
                  <a:gd name="T79" fmla="*/ 585 h 1491"/>
                  <a:gd name="T80" fmla="*/ 656 w 1319"/>
                  <a:gd name="T81" fmla="*/ 707 h 1491"/>
                  <a:gd name="T82" fmla="*/ 810 w 1319"/>
                  <a:gd name="T83" fmla="*/ 783 h 1491"/>
                  <a:gd name="T84" fmla="*/ 890 w 1319"/>
                  <a:gd name="T85" fmla="*/ 840 h 1491"/>
                  <a:gd name="T86" fmla="*/ 947 w 1319"/>
                  <a:gd name="T87" fmla="*/ 1053 h 1491"/>
                  <a:gd name="T88" fmla="*/ 930 w 1319"/>
                  <a:gd name="T89" fmla="*/ 1287 h 1491"/>
                  <a:gd name="T90" fmla="*/ 928 w 1319"/>
                  <a:gd name="T91" fmla="*/ 1318 h 1491"/>
                  <a:gd name="T92" fmla="*/ 913 w 1319"/>
                  <a:gd name="T93" fmla="*/ 1412 h 1491"/>
                  <a:gd name="T94" fmla="*/ 987 w 1319"/>
                  <a:gd name="T95" fmla="*/ 1489 h 1491"/>
                  <a:gd name="T96" fmla="*/ 1008 w 1319"/>
                  <a:gd name="T97" fmla="*/ 1389 h 1491"/>
                  <a:gd name="T98" fmla="*/ 1019 w 1319"/>
                  <a:gd name="T99" fmla="*/ 1326 h 1491"/>
                  <a:gd name="T100" fmla="*/ 1080 w 1319"/>
                  <a:gd name="T101" fmla="*/ 1231 h 1491"/>
                  <a:gd name="T102" fmla="*/ 1221 w 1319"/>
                  <a:gd name="T103" fmla="*/ 1103 h 1491"/>
                  <a:gd name="T104" fmla="*/ 1268 w 1319"/>
                  <a:gd name="T105" fmla="*/ 1022 h 1491"/>
                  <a:gd name="T106" fmla="*/ 862 w 1319"/>
                  <a:gd name="T107" fmla="*/ 431 h 1491"/>
                  <a:gd name="T108" fmla="*/ 868 w 1319"/>
                  <a:gd name="T109" fmla="*/ 418 h 1491"/>
                  <a:gd name="T110" fmla="*/ 813 w 1319"/>
                  <a:gd name="T111" fmla="*/ 367 h 1491"/>
                  <a:gd name="T112" fmla="*/ 828 w 1319"/>
                  <a:gd name="T113" fmla="*/ 411 h 1491"/>
                  <a:gd name="T114" fmla="*/ 823 w 1319"/>
                  <a:gd name="T115" fmla="*/ 387 h 1491"/>
                  <a:gd name="T116" fmla="*/ 743 w 1319"/>
                  <a:gd name="T117" fmla="*/ 379 h 1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319" h="1491">
                    <a:moveTo>
                      <a:pt x="1301" y="925"/>
                    </a:moveTo>
                    <a:cubicBezTo>
                      <a:pt x="1282" y="928"/>
                      <a:pt x="1275" y="906"/>
                      <a:pt x="1262" y="908"/>
                    </a:cubicBezTo>
                    <a:cubicBezTo>
                      <a:pt x="1249" y="910"/>
                      <a:pt x="1230" y="892"/>
                      <a:pt x="1217" y="906"/>
                    </a:cubicBezTo>
                    <a:cubicBezTo>
                      <a:pt x="1212" y="881"/>
                      <a:pt x="1179" y="879"/>
                      <a:pt x="1166" y="900"/>
                    </a:cubicBezTo>
                    <a:cubicBezTo>
                      <a:pt x="1166" y="898"/>
                      <a:pt x="1165" y="895"/>
                      <a:pt x="1165" y="892"/>
                    </a:cubicBezTo>
                    <a:cubicBezTo>
                      <a:pt x="1154" y="898"/>
                      <a:pt x="1145" y="890"/>
                      <a:pt x="1148" y="879"/>
                    </a:cubicBezTo>
                    <a:cubicBezTo>
                      <a:pt x="1148" y="876"/>
                      <a:pt x="1151" y="874"/>
                      <a:pt x="1153" y="872"/>
                    </a:cubicBezTo>
                    <a:cubicBezTo>
                      <a:pt x="1150" y="880"/>
                      <a:pt x="1163" y="889"/>
                      <a:pt x="1171" y="881"/>
                    </a:cubicBezTo>
                    <a:cubicBezTo>
                      <a:pt x="1180" y="872"/>
                      <a:pt x="1166" y="868"/>
                      <a:pt x="1159" y="867"/>
                    </a:cubicBezTo>
                    <a:cubicBezTo>
                      <a:pt x="1158" y="868"/>
                      <a:pt x="1157" y="868"/>
                      <a:pt x="1156" y="869"/>
                    </a:cubicBezTo>
                    <a:cubicBezTo>
                      <a:pt x="1157" y="859"/>
                      <a:pt x="1154" y="865"/>
                      <a:pt x="1152" y="857"/>
                    </a:cubicBezTo>
                    <a:cubicBezTo>
                      <a:pt x="1149" y="836"/>
                      <a:pt x="1139" y="831"/>
                      <a:pt x="1125" y="822"/>
                    </a:cubicBezTo>
                    <a:cubicBezTo>
                      <a:pt x="1115" y="815"/>
                      <a:pt x="1105" y="818"/>
                      <a:pt x="1093" y="816"/>
                    </a:cubicBezTo>
                    <a:cubicBezTo>
                      <a:pt x="1081" y="815"/>
                      <a:pt x="1080" y="806"/>
                      <a:pt x="1071" y="802"/>
                    </a:cubicBezTo>
                    <a:cubicBezTo>
                      <a:pt x="1063" y="798"/>
                      <a:pt x="1026" y="777"/>
                      <a:pt x="1038" y="770"/>
                    </a:cubicBezTo>
                    <a:cubicBezTo>
                      <a:pt x="1025" y="773"/>
                      <a:pt x="1010" y="776"/>
                      <a:pt x="996" y="773"/>
                    </a:cubicBezTo>
                    <a:cubicBezTo>
                      <a:pt x="982" y="770"/>
                      <a:pt x="977" y="766"/>
                      <a:pt x="960" y="759"/>
                    </a:cubicBezTo>
                    <a:cubicBezTo>
                      <a:pt x="963" y="762"/>
                      <a:pt x="965" y="764"/>
                      <a:pt x="967" y="766"/>
                    </a:cubicBezTo>
                    <a:cubicBezTo>
                      <a:pt x="947" y="754"/>
                      <a:pt x="952" y="779"/>
                      <a:pt x="950" y="785"/>
                    </a:cubicBezTo>
                    <a:cubicBezTo>
                      <a:pt x="940" y="777"/>
                      <a:pt x="945" y="767"/>
                      <a:pt x="951" y="758"/>
                    </a:cubicBezTo>
                    <a:cubicBezTo>
                      <a:pt x="943" y="761"/>
                      <a:pt x="932" y="762"/>
                      <a:pt x="922" y="766"/>
                    </a:cubicBezTo>
                    <a:cubicBezTo>
                      <a:pt x="908" y="772"/>
                      <a:pt x="905" y="787"/>
                      <a:pt x="895" y="789"/>
                    </a:cubicBezTo>
                    <a:cubicBezTo>
                      <a:pt x="896" y="793"/>
                      <a:pt x="897" y="791"/>
                      <a:pt x="896" y="796"/>
                    </a:cubicBezTo>
                    <a:cubicBezTo>
                      <a:pt x="880" y="781"/>
                      <a:pt x="873" y="784"/>
                      <a:pt x="853" y="787"/>
                    </a:cubicBezTo>
                    <a:cubicBezTo>
                      <a:pt x="825" y="790"/>
                      <a:pt x="831" y="757"/>
                      <a:pt x="827" y="742"/>
                    </a:cubicBezTo>
                    <a:cubicBezTo>
                      <a:pt x="826" y="735"/>
                      <a:pt x="836" y="727"/>
                      <a:pt x="825" y="725"/>
                    </a:cubicBezTo>
                    <a:cubicBezTo>
                      <a:pt x="814" y="722"/>
                      <a:pt x="808" y="717"/>
                      <a:pt x="796" y="717"/>
                    </a:cubicBezTo>
                    <a:cubicBezTo>
                      <a:pt x="788" y="717"/>
                      <a:pt x="778" y="728"/>
                      <a:pt x="774" y="717"/>
                    </a:cubicBezTo>
                    <a:cubicBezTo>
                      <a:pt x="772" y="712"/>
                      <a:pt x="790" y="705"/>
                      <a:pt x="782" y="692"/>
                    </a:cubicBezTo>
                    <a:cubicBezTo>
                      <a:pt x="784" y="693"/>
                      <a:pt x="785" y="693"/>
                      <a:pt x="787" y="696"/>
                    </a:cubicBezTo>
                    <a:cubicBezTo>
                      <a:pt x="785" y="683"/>
                      <a:pt x="791" y="673"/>
                      <a:pt x="795" y="662"/>
                    </a:cubicBezTo>
                    <a:cubicBezTo>
                      <a:pt x="773" y="666"/>
                      <a:pt x="770" y="663"/>
                      <a:pt x="755" y="680"/>
                    </a:cubicBezTo>
                    <a:cubicBezTo>
                      <a:pt x="745" y="691"/>
                      <a:pt x="736" y="702"/>
                      <a:pt x="716" y="691"/>
                    </a:cubicBezTo>
                    <a:cubicBezTo>
                      <a:pt x="686" y="676"/>
                      <a:pt x="684" y="631"/>
                      <a:pt x="694" y="613"/>
                    </a:cubicBezTo>
                    <a:cubicBezTo>
                      <a:pt x="682" y="603"/>
                      <a:pt x="692" y="598"/>
                      <a:pt x="699" y="590"/>
                    </a:cubicBezTo>
                    <a:cubicBezTo>
                      <a:pt x="705" y="584"/>
                      <a:pt x="712" y="591"/>
                      <a:pt x="714" y="582"/>
                    </a:cubicBezTo>
                    <a:cubicBezTo>
                      <a:pt x="715" y="575"/>
                      <a:pt x="720" y="575"/>
                      <a:pt x="726" y="572"/>
                    </a:cubicBezTo>
                    <a:cubicBezTo>
                      <a:pt x="730" y="569"/>
                      <a:pt x="785" y="592"/>
                      <a:pt x="766" y="568"/>
                    </a:cubicBezTo>
                    <a:cubicBezTo>
                      <a:pt x="774" y="567"/>
                      <a:pt x="781" y="567"/>
                      <a:pt x="785" y="571"/>
                    </a:cubicBezTo>
                    <a:cubicBezTo>
                      <a:pt x="794" y="562"/>
                      <a:pt x="799" y="569"/>
                      <a:pt x="807" y="574"/>
                    </a:cubicBezTo>
                    <a:cubicBezTo>
                      <a:pt x="816" y="579"/>
                      <a:pt x="825" y="566"/>
                      <a:pt x="832" y="578"/>
                    </a:cubicBezTo>
                    <a:cubicBezTo>
                      <a:pt x="836" y="586"/>
                      <a:pt x="831" y="594"/>
                      <a:pt x="835" y="602"/>
                    </a:cubicBezTo>
                    <a:cubicBezTo>
                      <a:pt x="838" y="610"/>
                      <a:pt x="850" y="614"/>
                      <a:pt x="854" y="623"/>
                    </a:cubicBezTo>
                    <a:cubicBezTo>
                      <a:pt x="872" y="606"/>
                      <a:pt x="851" y="594"/>
                      <a:pt x="848" y="577"/>
                    </a:cubicBezTo>
                    <a:cubicBezTo>
                      <a:pt x="841" y="545"/>
                      <a:pt x="864" y="542"/>
                      <a:pt x="885" y="528"/>
                    </a:cubicBezTo>
                    <a:cubicBezTo>
                      <a:pt x="884" y="520"/>
                      <a:pt x="897" y="522"/>
                      <a:pt x="902" y="514"/>
                    </a:cubicBezTo>
                    <a:cubicBezTo>
                      <a:pt x="900" y="514"/>
                      <a:pt x="898" y="513"/>
                      <a:pt x="895" y="513"/>
                    </a:cubicBezTo>
                    <a:cubicBezTo>
                      <a:pt x="899" y="510"/>
                      <a:pt x="900" y="507"/>
                      <a:pt x="906" y="505"/>
                    </a:cubicBezTo>
                    <a:cubicBezTo>
                      <a:pt x="904" y="504"/>
                      <a:pt x="902" y="503"/>
                      <a:pt x="900" y="502"/>
                    </a:cubicBezTo>
                    <a:cubicBezTo>
                      <a:pt x="903" y="492"/>
                      <a:pt x="898" y="483"/>
                      <a:pt x="900" y="472"/>
                    </a:cubicBezTo>
                    <a:cubicBezTo>
                      <a:pt x="902" y="479"/>
                      <a:pt x="903" y="486"/>
                      <a:pt x="904" y="492"/>
                    </a:cubicBezTo>
                    <a:cubicBezTo>
                      <a:pt x="910" y="485"/>
                      <a:pt x="912" y="477"/>
                      <a:pt x="909" y="469"/>
                    </a:cubicBezTo>
                    <a:cubicBezTo>
                      <a:pt x="918" y="470"/>
                      <a:pt x="930" y="458"/>
                      <a:pt x="919" y="451"/>
                    </a:cubicBezTo>
                    <a:cubicBezTo>
                      <a:pt x="922" y="451"/>
                      <a:pt x="926" y="450"/>
                      <a:pt x="929" y="449"/>
                    </a:cubicBezTo>
                    <a:cubicBezTo>
                      <a:pt x="929" y="448"/>
                      <a:pt x="929" y="447"/>
                      <a:pt x="928" y="446"/>
                    </a:cubicBezTo>
                    <a:cubicBezTo>
                      <a:pt x="939" y="444"/>
                      <a:pt x="952" y="435"/>
                      <a:pt x="963" y="438"/>
                    </a:cubicBezTo>
                    <a:cubicBezTo>
                      <a:pt x="954" y="437"/>
                      <a:pt x="949" y="421"/>
                      <a:pt x="960" y="417"/>
                    </a:cubicBezTo>
                    <a:cubicBezTo>
                      <a:pt x="964" y="416"/>
                      <a:pt x="967" y="414"/>
                      <a:pt x="968" y="410"/>
                    </a:cubicBezTo>
                    <a:cubicBezTo>
                      <a:pt x="974" y="400"/>
                      <a:pt x="973" y="413"/>
                      <a:pt x="980" y="408"/>
                    </a:cubicBezTo>
                    <a:cubicBezTo>
                      <a:pt x="988" y="403"/>
                      <a:pt x="990" y="402"/>
                      <a:pt x="989" y="398"/>
                    </a:cubicBezTo>
                    <a:cubicBezTo>
                      <a:pt x="998" y="400"/>
                      <a:pt x="1008" y="393"/>
                      <a:pt x="1016" y="387"/>
                    </a:cubicBezTo>
                    <a:cubicBezTo>
                      <a:pt x="1017" y="390"/>
                      <a:pt x="1018" y="393"/>
                      <a:pt x="1019" y="396"/>
                    </a:cubicBezTo>
                    <a:cubicBezTo>
                      <a:pt x="1005" y="391"/>
                      <a:pt x="999" y="409"/>
                      <a:pt x="1006" y="420"/>
                    </a:cubicBezTo>
                    <a:cubicBezTo>
                      <a:pt x="1015" y="406"/>
                      <a:pt x="1034" y="404"/>
                      <a:pt x="1046" y="393"/>
                    </a:cubicBezTo>
                    <a:cubicBezTo>
                      <a:pt x="1036" y="390"/>
                      <a:pt x="998" y="378"/>
                      <a:pt x="1017" y="362"/>
                    </a:cubicBezTo>
                    <a:cubicBezTo>
                      <a:pt x="1013" y="362"/>
                      <a:pt x="1009" y="361"/>
                      <a:pt x="1005" y="362"/>
                    </a:cubicBezTo>
                    <a:cubicBezTo>
                      <a:pt x="1012" y="360"/>
                      <a:pt x="1015" y="355"/>
                      <a:pt x="1020" y="350"/>
                    </a:cubicBezTo>
                    <a:cubicBezTo>
                      <a:pt x="1001" y="337"/>
                      <a:pt x="987" y="353"/>
                      <a:pt x="970" y="357"/>
                    </a:cubicBezTo>
                    <a:cubicBezTo>
                      <a:pt x="982" y="351"/>
                      <a:pt x="987" y="342"/>
                      <a:pt x="998" y="336"/>
                    </a:cubicBezTo>
                    <a:cubicBezTo>
                      <a:pt x="1011" y="328"/>
                      <a:pt x="1030" y="329"/>
                      <a:pt x="1046" y="333"/>
                    </a:cubicBezTo>
                    <a:cubicBezTo>
                      <a:pt x="1059" y="337"/>
                      <a:pt x="1077" y="316"/>
                      <a:pt x="1091" y="314"/>
                    </a:cubicBezTo>
                    <a:cubicBezTo>
                      <a:pt x="1111" y="311"/>
                      <a:pt x="1095" y="291"/>
                      <a:pt x="1090" y="281"/>
                    </a:cubicBezTo>
                    <a:cubicBezTo>
                      <a:pt x="1082" y="289"/>
                      <a:pt x="1065" y="292"/>
                      <a:pt x="1056" y="288"/>
                    </a:cubicBezTo>
                    <a:cubicBezTo>
                      <a:pt x="1066" y="284"/>
                      <a:pt x="1077" y="283"/>
                      <a:pt x="1084" y="275"/>
                    </a:cubicBezTo>
                    <a:cubicBezTo>
                      <a:pt x="1076" y="269"/>
                      <a:pt x="1065" y="270"/>
                      <a:pt x="1056" y="265"/>
                    </a:cubicBezTo>
                    <a:cubicBezTo>
                      <a:pt x="1055" y="265"/>
                      <a:pt x="1059" y="256"/>
                      <a:pt x="1056" y="253"/>
                    </a:cubicBezTo>
                    <a:cubicBezTo>
                      <a:pt x="1051" y="249"/>
                      <a:pt x="1043" y="256"/>
                      <a:pt x="1037" y="248"/>
                    </a:cubicBezTo>
                    <a:cubicBezTo>
                      <a:pt x="1053" y="240"/>
                      <a:pt x="1020" y="197"/>
                      <a:pt x="1012" y="191"/>
                    </a:cubicBezTo>
                    <a:cubicBezTo>
                      <a:pt x="1004" y="205"/>
                      <a:pt x="996" y="222"/>
                      <a:pt x="980" y="216"/>
                    </a:cubicBezTo>
                    <a:cubicBezTo>
                      <a:pt x="965" y="209"/>
                      <a:pt x="967" y="185"/>
                      <a:pt x="952" y="183"/>
                    </a:cubicBezTo>
                    <a:cubicBezTo>
                      <a:pt x="944" y="182"/>
                      <a:pt x="945" y="173"/>
                      <a:pt x="937" y="168"/>
                    </a:cubicBezTo>
                    <a:cubicBezTo>
                      <a:pt x="926" y="162"/>
                      <a:pt x="923" y="167"/>
                      <a:pt x="913" y="165"/>
                    </a:cubicBezTo>
                    <a:cubicBezTo>
                      <a:pt x="906" y="164"/>
                      <a:pt x="858" y="158"/>
                      <a:pt x="885" y="174"/>
                    </a:cubicBezTo>
                    <a:cubicBezTo>
                      <a:pt x="865" y="182"/>
                      <a:pt x="897" y="207"/>
                      <a:pt x="870" y="212"/>
                    </a:cubicBezTo>
                    <a:cubicBezTo>
                      <a:pt x="882" y="224"/>
                      <a:pt x="885" y="234"/>
                      <a:pt x="892" y="249"/>
                    </a:cubicBezTo>
                    <a:cubicBezTo>
                      <a:pt x="900" y="267"/>
                      <a:pt x="859" y="268"/>
                      <a:pt x="866" y="279"/>
                    </a:cubicBezTo>
                    <a:cubicBezTo>
                      <a:pt x="874" y="291"/>
                      <a:pt x="884" y="304"/>
                      <a:pt x="870" y="316"/>
                    </a:cubicBezTo>
                    <a:cubicBezTo>
                      <a:pt x="857" y="327"/>
                      <a:pt x="840" y="306"/>
                      <a:pt x="837" y="292"/>
                    </a:cubicBezTo>
                    <a:cubicBezTo>
                      <a:pt x="835" y="284"/>
                      <a:pt x="845" y="282"/>
                      <a:pt x="838" y="272"/>
                    </a:cubicBezTo>
                    <a:cubicBezTo>
                      <a:pt x="837" y="269"/>
                      <a:pt x="823" y="264"/>
                      <a:pt x="820" y="263"/>
                    </a:cubicBezTo>
                    <a:cubicBezTo>
                      <a:pt x="814" y="261"/>
                      <a:pt x="803" y="259"/>
                      <a:pt x="797" y="258"/>
                    </a:cubicBezTo>
                    <a:cubicBezTo>
                      <a:pt x="786" y="255"/>
                      <a:pt x="784" y="249"/>
                      <a:pt x="775" y="246"/>
                    </a:cubicBezTo>
                    <a:cubicBezTo>
                      <a:pt x="769" y="243"/>
                      <a:pt x="762" y="244"/>
                      <a:pt x="754" y="240"/>
                    </a:cubicBezTo>
                    <a:cubicBezTo>
                      <a:pt x="750" y="238"/>
                      <a:pt x="742" y="244"/>
                      <a:pt x="739" y="242"/>
                    </a:cubicBezTo>
                    <a:cubicBezTo>
                      <a:pt x="728" y="234"/>
                      <a:pt x="737" y="204"/>
                      <a:pt x="714" y="221"/>
                    </a:cubicBezTo>
                    <a:cubicBezTo>
                      <a:pt x="715" y="206"/>
                      <a:pt x="715" y="192"/>
                      <a:pt x="723" y="179"/>
                    </a:cubicBezTo>
                    <a:cubicBezTo>
                      <a:pt x="732" y="163"/>
                      <a:pt x="745" y="160"/>
                      <a:pt x="758" y="150"/>
                    </a:cubicBezTo>
                    <a:cubicBezTo>
                      <a:pt x="751" y="148"/>
                      <a:pt x="744" y="145"/>
                      <a:pt x="737" y="141"/>
                    </a:cubicBezTo>
                    <a:cubicBezTo>
                      <a:pt x="748" y="142"/>
                      <a:pt x="756" y="142"/>
                      <a:pt x="766" y="139"/>
                    </a:cubicBezTo>
                    <a:cubicBezTo>
                      <a:pt x="775" y="135"/>
                      <a:pt x="782" y="127"/>
                      <a:pt x="793" y="124"/>
                    </a:cubicBezTo>
                    <a:cubicBezTo>
                      <a:pt x="784" y="115"/>
                      <a:pt x="768" y="120"/>
                      <a:pt x="762" y="106"/>
                    </a:cubicBezTo>
                    <a:cubicBezTo>
                      <a:pt x="769" y="107"/>
                      <a:pt x="783" y="119"/>
                      <a:pt x="787" y="116"/>
                    </a:cubicBezTo>
                    <a:cubicBezTo>
                      <a:pt x="795" y="109"/>
                      <a:pt x="808" y="105"/>
                      <a:pt x="798" y="95"/>
                    </a:cubicBezTo>
                    <a:cubicBezTo>
                      <a:pt x="840" y="128"/>
                      <a:pt x="867" y="45"/>
                      <a:pt x="824" y="42"/>
                    </a:cubicBezTo>
                    <a:cubicBezTo>
                      <a:pt x="803" y="40"/>
                      <a:pt x="817" y="55"/>
                      <a:pt x="811" y="59"/>
                    </a:cubicBezTo>
                    <a:cubicBezTo>
                      <a:pt x="803" y="64"/>
                      <a:pt x="799" y="82"/>
                      <a:pt x="793" y="82"/>
                    </a:cubicBezTo>
                    <a:cubicBezTo>
                      <a:pt x="772" y="84"/>
                      <a:pt x="782" y="30"/>
                      <a:pt x="757" y="65"/>
                    </a:cubicBezTo>
                    <a:cubicBezTo>
                      <a:pt x="754" y="57"/>
                      <a:pt x="753" y="58"/>
                      <a:pt x="749" y="51"/>
                    </a:cubicBezTo>
                    <a:cubicBezTo>
                      <a:pt x="751" y="50"/>
                      <a:pt x="753" y="48"/>
                      <a:pt x="755" y="47"/>
                    </a:cubicBezTo>
                    <a:cubicBezTo>
                      <a:pt x="748" y="46"/>
                      <a:pt x="741" y="44"/>
                      <a:pt x="735" y="42"/>
                    </a:cubicBezTo>
                    <a:cubicBezTo>
                      <a:pt x="738" y="40"/>
                      <a:pt x="740" y="36"/>
                      <a:pt x="744" y="34"/>
                    </a:cubicBezTo>
                    <a:cubicBezTo>
                      <a:pt x="733" y="27"/>
                      <a:pt x="733" y="15"/>
                      <a:pt x="726" y="10"/>
                    </a:cubicBezTo>
                    <a:cubicBezTo>
                      <a:pt x="709" y="0"/>
                      <a:pt x="714" y="17"/>
                      <a:pt x="698" y="17"/>
                    </a:cubicBezTo>
                    <a:cubicBezTo>
                      <a:pt x="699" y="29"/>
                      <a:pt x="698" y="31"/>
                      <a:pt x="705" y="39"/>
                    </a:cubicBezTo>
                    <a:cubicBezTo>
                      <a:pt x="712" y="47"/>
                      <a:pt x="730" y="46"/>
                      <a:pt x="719" y="61"/>
                    </a:cubicBezTo>
                    <a:cubicBezTo>
                      <a:pt x="721" y="60"/>
                      <a:pt x="722" y="59"/>
                      <a:pt x="724" y="59"/>
                    </a:cubicBezTo>
                    <a:cubicBezTo>
                      <a:pt x="717" y="66"/>
                      <a:pt x="709" y="72"/>
                      <a:pt x="709" y="83"/>
                    </a:cubicBezTo>
                    <a:cubicBezTo>
                      <a:pt x="693" y="62"/>
                      <a:pt x="685" y="68"/>
                      <a:pt x="663" y="75"/>
                    </a:cubicBezTo>
                    <a:cubicBezTo>
                      <a:pt x="646" y="80"/>
                      <a:pt x="606" y="76"/>
                      <a:pt x="605" y="53"/>
                    </a:cubicBezTo>
                    <a:cubicBezTo>
                      <a:pt x="595" y="58"/>
                      <a:pt x="585" y="58"/>
                      <a:pt x="577" y="65"/>
                    </a:cubicBezTo>
                    <a:cubicBezTo>
                      <a:pt x="584" y="67"/>
                      <a:pt x="592" y="66"/>
                      <a:pt x="600" y="63"/>
                    </a:cubicBezTo>
                    <a:cubicBezTo>
                      <a:pt x="595" y="73"/>
                      <a:pt x="583" y="73"/>
                      <a:pt x="585" y="86"/>
                    </a:cubicBezTo>
                    <a:cubicBezTo>
                      <a:pt x="573" y="83"/>
                      <a:pt x="568" y="66"/>
                      <a:pt x="552" y="73"/>
                    </a:cubicBezTo>
                    <a:cubicBezTo>
                      <a:pt x="538" y="79"/>
                      <a:pt x="523" y="76"/>
                      <a:pt x="509" y="71"/>
                    </a:cubicBezTo>
                    <a:cubicBezTo>
                      <a:pt x="514" y="71"/>
                      <a:pt x="518" y="68"/>
                      <a:pt x="522" y="67"/>
                    </a:cubicBezTo>
                    <a:cubicBezTo>
                      <a:pt x="515" y="52"/>
                      <a:pt x="481" y="55"/>
                      <a:pt x="466" y="46"/>
                    </a:cubicBezTo>
                    <a:cubicBezTo>
                      <a:pt x="458" y="42"/>
                      <a:pt x="440" y="40"/>
                      <a:pt x="433" y="45"/>
                    </a:cubicBezTo>
                    <a:cubicBezTo>
                      <a:pt x="424" y="51"/>
                      <a:pt x="419" y="33"/>
                      <a:pt x="407" y="47"/>
                    </a:cubicBezTo>
                    <a:cubicBezTo>
                      <a:pt x="403" y="40"/>
                      <a:pt x="396" y="35"/>
                      <a:pt x="389" y="30"/>
                    </a:cubicBezTo>
                    <a:cubicBezTo>
                      <a:pt x="381" y="51"/>
                      <a:pt x="372" y="32"/>
                      <a:pt x="358" y="37"/>
                    </a:cubicBezTo>
                    <a:cubicBezTo>
                      <a:pt x="347" y="41"/>
                      <a:pt x="339" y="57"/>
                      <a:pt x="325" y="44"/>
                    </a:cubicBezTo>
                    <a:cubicBezTo>
                      <a:pt x="317" y="51"/>
                      <a:pt x="323" y="52"/>
                      <a:pt x="310" y="49"/>
                    </a:cubicBezTo>
                    <a:cubicBezTo>
                      <a:pt x="311" y="52"/>
                      <a:pt x="311" y="56"/>
                      <a:pt x="311" y="59"/>
                    </a:cubicBezTo>
                    <a:cubicBezTo>
                      <a:pt x="296" y="53"/>
                      <a:pt x="273" y="47"/>
                      <a:pt x="264" y="44"/>
                    </a:cubicBezTo>
                    <a:cubicBezTo>
                      <a:pt x="249" y="39"/>
                      <a:pt x="236" y="40"/>
                      <a:pt x="220" y="38"/>
                    </a:cubicBezTo>
                    <a:cubicBezTo>
                      <a:pt x="204" y="35"/>
                      <a:pt x="179" y="37"/>
                      <a:pt x="164" y="30"/>
                    </a:cubicBezTo>
                    <a:cubicBezTo>
                      <a:pt x="149" y="24"/>
                      <a:pt x="132" y="16"/>
                      <a:pt x="117" y="25"/>
                    </a:cubicBezTo>
                    <a:cubicBezTo>
                      <a:pt x="115" y="20"/>
                      <a:pt x="110" y="17"/>
                      <a:pt x="108" y="13"/>
                    </a:cubicBezTo>
                    <a:cubicBezTo>
                      <a:pt x="102" y="28"/>
                      <a:pt x="69" y="29"/>
                      <a:pt x="56" y="39"/>
                    </a:cubicBezTo>
                    <a:cubicBezTo>
                      <a:pt x="49" y="44"/>
                      <a:pt x="44" y="57"/>
                      <a:pt x="37" y="61"/>
                    </a:cubicBezTo>
                    <a:cubicBezTo>
                      <a:pt x="27" y="65"/>
                      <a:pt x="17" y="50"/>
                      <a:pt x="11" y="68"/>
                    </a:cubicBezTo>
                    <a:cubicBezTo>
                      <a:pt x="25" y="78"/>
                      <a:pt x="57" y="86"/>
                      <a:pt x="62" y="107"/>
                    </a:cubicBezTo>
                    <a:cubicBezTo>
                      <a:pt x="51" y="107"/>
                      <a:pt x="41" y="98"/>
                      <a:pt x="33" y="98"/>
                    </a:cubicBezTo>
                    <a:cubicBezTo>
                      <a:pt x="22" y="99"/>
                      <a:pt x="13" y="112"/>
                      <a:pt x="0" y="114"/>
                    </a:cubicBezTo>
                    <a:cubicBezTo>
                      <a:pt x="5" y="113"/>
                      <a:pt x="9" y="116"/>
                      <a:pt x="13" y="116"/>
                    </a:cubicBezTo>
                    <a:cubicBezTo>
                      <a:pt x="0" y="134"/>
                      <a:pt x="23" y="132"/>
                      <a:pt x="34" y="133"/>
                    </a:cubicBezTo>
                    <a:cubicBezTo>
                      <a:pt x="49" y="133"/>
                      <a:pt x="54" y="133"/>
                      <a:pt x="69" y="129"/>
                    </a:cubicBezTo>
                    <a:cubicBezTo>
                      <a:pt x="69" y="131"/>
                      <a:pt x="70" y="133"/>
                      <a:pt x="70" y="135"/>
                    </a:cubicBezTo>
                    <a:cubicBezTo>
                      <a:pt x="68" y="135"/>
                      <a:pt x="67" y="136"/>
                      <a:pt x="65" y="136"/>
                    </a:cubicBezTo>
                    <a:cubicBezTo>
                      <a:pt x="67" y="138"/>
                      <a:pt x="69" y="140"/>
                      <a:pt x="71" y="143"/>
                    </a:cubicBezTo>
                    <a:cubicBezTo>
                      <a:pt x="63" y="150"/>
                      <a:pt x="41" y="159"/>
                      <a:pt x="30" y="162"/>
                    </a:cubicBezTo>
                    <a:cubicBezTo>
                      <a:pt x="6" y="168"/>
                      <a:pt x="21" y="179"/>
                      <a:pt x="32" y="191"/>
                    </a:cubicBezTo>
                    <a:cubicBezTo>
                      <a:pt x="29" y="190"/>
                      <a:pt x="27" y="190"/>
                      <a:pt x="24" y="190"/>
                    </a:cubicBezTo>
                    <a:cubicBezTo>
                      <a:pt x="31" y="200"/>
                      <a:pt x="45" y="212"/>
                      <a:pt x="55" y="202"/>
                    </a:cubicBezTo>
                    <a:cubicBezTo>
                      <a:pt x="60" y="208"/>
                      <a:pt x="62" y="215"/>
                      <a:pt x="62" y="222"/>
                    </a:cubicBezTo>
                    <a:cubicBezTo>
                      <a:pt x="65" y="219"/>
                      <a:pt x="69" y="218"/>
                      <a:pt x="71" y="214"/>
                    </a:cubicBezTo>
                    <a:cubicBezTo>
                      <a:pt x="77" y="223"/>
                      <a:pt x="84" y="224"/>
                      <a:pt x="90" y="216"/>
                    </a:cubicBezTo>
                    <a:cubicBezTo>
                      <a:pt x="102" y="229"/>
                      <a:pt x="106" y="211"/>
                      <a:pt x="116" y="217"/>
                    </a:cubicBezTo>
                    <a:cubicBezTo>
                      <a:pt x="108" y="224"/>
                      <a:pt x="109" y="229"/>
                      <a:pt x="101" y="236"/>
                    </a:cubicBezTo>
                    <a:cubicBezTo>
                      <a:pt x="93" y="244"/>
                      <a:pt x="85" y="245"/>
                      <a:pt x="78" y="254"/>
                    </a:cubicBezTo>
                    <a:cubicBezTo>
                      <a:pt x="72" y="260"/>
                      <a:pt x="41" y="275"/>
                      <a:pt x="32" y="278"/>
                    </a:cubicBezTo>
                    <a:cubicBezTo>
                      <a:pt x="51" y="287"/>
                      <a:pt x="96" y="251"/>
                      <a:pt x="111" y="239"/>
                    </a:cubicBezTo>
                    <a:cubicBezTo>
                      <a:pt x="134" y="222"/>
                      <a:pt x="148" y="200"/>
                      <a:pt x="169" y="181"/>
                    </a:cubicBezTo>
                    <a:cubicBezTo>
                      <a:pt x="170" y="182"/>
                      <a:pt x="171" y="184"/>
                      <a:pt x="172" y="185"/>
                    </a:cubicBezTo>
                    <a:cubicBezTo>
                      <a:pt x="164" y="193"/>
                      <a:pt x="157" y="201"/>
                      <a:pt x="153" y="210"/>
                    </a:cubicBezTo>
                    <a:cubicBezTo>
                      <a:pt x="164" y="218"/>
                      <a:pt x="182" y="200"/>
                      <a:pt x="192" y="193"/>
                    </a:cubicBezTo>
                    <a:cubicBezTo>
                      <a:pt x="191" y="191"/>
                      <a:pt x="189" y="190"/>
                      <a:pt x="188" y="188"/>
                    </a:cubicBezTo>
                    <a:cubicBezTo>
                      <a:pt x="204" y="181"/>
                      <a:pt x="212" y="196"/>
                      <a:pt x="227" y="199"/>
                    </a:cubicBezTo>
                    <a:cubicBezTo>
                      <a:pt x="243" y="202"/>
                      <a:pt x="256" y="200"/>
                      <a:pt x="271" y="205"/>
                    </a:cubicBezTo>
                    <a:cubicBezTo>
                      <a:pt x="279" y="208"/>
                      <a:pt x="302" y="224"/>
                      <a:pt x="305" y="221"/>
                    </a:cubicBezTo>
                    <a:cubicBezTo>
                      <a:pt x="314" y="210"/>
                      <a:pt x="325" y="235"/>
                      <a:pt x="326" y="242"/>
                    </a:cubicBezTo>
                    <a:cubicBezTo>
                      <a:pt x="329" y="239"/>
                      <a:pt x="332" y="238"/>
                      <a:pt x="335" y="235"/>
                    </a:cubicBezTo>
                    <a:cubicBezTo>
                      <a:pt x="333" y="238"/>
                      <a:pt x="333" y="242"/>
                      <a:pt x="331" y="245"/>
                    </a:cubicBezTo>
                    <a:cubicBezTo>
                      <a:pt x="336" y="247"/>
                      <a:pt x="348" y="253"/>
                      <a:pt x="345" y="258"/>
                    </a:cubicBezTo>
                    <a:cubicBezTo>
                      <a:pt x="345" y="259"/>
                      <a:pt x="345" y="259"/>
                      <a:pt x="345" y="260"/>
                    </a:cubicBezTo>
                    <a:cubicBezTo>
                      <a:pt x="342" y="253"/>
                      <a:pt x="337" y="249"/>
                      <a:pt x="333" y="260"/>
                    </a:cubicBezTo>
                    <a:cubicBezTo>
                      <a:pt x="335" y="260"/>
                      <a:pt x="338" y="260"/>
                      <a:pt x="340" y="260"/>
                    </a:cubicBezTo>
                    <a:cubicBezTo>
                      <a:pt x="340" y="266"/>
                      <a:pt x="341" y="270"/>
                      <a:pt x="347" y="274"/>
                    </a:cubicBezTo>
                    <a:cubicBezTo>
                      <a:pt x="348" y="272"/>
                      <a:pt x="347" y="269"/>
                      <a:pt x="347" y="266"/>
                    </a:cubicBezTo>
                    <a:cubicBezTo>
                      <a:pt x="351" y="269"/>
                      <a:pt x="359" y="269"/>
                      <a:pt x="361" y="271"/>
                    </a:cubicBezTo>
                    <a:cubicBezTo>
                      <a:pt x="369" y="280"/>
                      <a:pt x="371" y="292"/>
                      <a:pt x="380" y="304"/>
                    </a:cubicBezTo>
                    <a:cubicBezTo>
                      <a:pt x="383" y="307"/>
                      <a:pt x="390" y="307"/>
                      <a:pt x="392" y="310"/>
                    </a:cubicBezTo>
                    <a:cubicBezTo>
                      <a:pt x="394" y="312"/>
                      <a:pt x="391" y="320"/>
                      <a:pt x="393" y="323"/>
                    </a:cubicBezTo>
                    <a:cubicBezTo>
                      <a:pt x="394" y="325"/>
                      <a:pt x="413" y="335"/>
                      <a:pt x="418" y="336"/>
                    </a:cubicBezTo>
                    <a:cubicBezTo>
                      <a:pt x="431" y="341"/>
                      <a:pt x="452" y="354"/>
                      <a:pt x="438" y="367"/>
                    </a:cubicBezTo>
                    <a:cubicBezTo>
                      <a:pt x="433" y="363"/>
                      <a:pt x="427" y="364"/>
                      <a:pt x="424" y="362"/>
                    </a:cubicBezTo>
                    <a:cubicBezTo>
                      <a:pt x="433" y="381"/>
                      <a:pt x="427" y="401"/>
                      <a:pt x="427" y="419"/>
                    </a:cubicBezTo>
                    <a:cubicBezTo>
                      <a:pt x="426" y="436"/>
                      <a:pt x="426" y="456"/>
                      <a:pt x="434" y="471"/>
                    </a:cubicBezTo>
                    <a:cubicBezTo>
                      <a:pt x="435" y="474"/>
                      <a:pt x="442" y="477"/>
                      <a:pt x="445" y="478"/>
                    </a:cubicBezTo>
                    <a:cubicBezTo>
                      <a:pt x="455" y="483"/>
                      <a:pt x="441" y="485"/>
                      <a:pt x="445" y="491"/>
                    </a:cubicBezTo>
                    <a:cubicBezTo>
                      <a:pt x="449" y="498"/>
                      <a:pt x="456" y="504"/>
                      <a:pt x="462" y="511"/>
                    </a:cubicBezTo>
                    <a:cubicBezTo>
                      <a:pt x="472" y="524"/>
                      <a:pt x="484" y="531"/>
                      <a:pt x="498" y="542"/>
                    </a:cubicBezTo>
                    <a:cubicBezTo>
                      <a:pt x="493" y="552"/>
                      <a:pt x="520" y="588"/>
                      <a:pt x="530" y="594"/>
                    </a:cubicBezTo>
                    <a:cubicBezTo>
                      <a:pt x="527" y="596"/>
                      <a:pt x="523" y="597"/>
                      <a:pt x="520" y="598"/>
                    </a:cubicBezTo>
                    <a:cubicBezTo>
                      <a:pt x="531" y="600"/>
                      <a:pt x="546" y="611"/>
                      <a:pt x="546" y="623"/>
                    </a:cubicBezTo>
                    <a:cubicBezTo>
                      <a:pt x="545" y="634"/>
                      <a:pt x="562" y="639"/>
                      <a:pt x="569" y="647"/>
                    </a:cubicBezTo>
                    <a:cubicBezTo>
                      <a:pt x="570" y="646"/>
                      <a:pt x="571" y="644"/>
                      <a:pt x="572" y="643"/>
                    </a:cubicBezTo>
                    <a:cubicBezTo>
                      <a:pt x="558" y="636"/>
                      <a:pt x="545" y="609"/>
                      <a:pt x="539" y="594"/>
                    </a:cubicBezTo>
                    <a:cubicBezTo>
                      <a:pt x="536" y="584"/>
                      <a:pt x="500" y="542"/>
                      <a:pt x="531" y="558"/>
                    </a:cubicBezTo>
                    <a:cubicBezTo>
                      <a:pt x="543" y="564"/>
                      <a:pt x="536" y="577"/>
                      <a:pt x="543" y="585"/>
                    </a:cubicBezTo>
                    <a:cubicBezTo>
                      <a:pt x="548" y="591"/>
                      <a:pt x="561" y="594"/>
                      <a:pt x="562" y="598"/>
                    </a:cubicBezTo>
                    <a:cubicBezTo>
                      <a:pt x="569" y="615"/>
                      <a:pt x="604" y="633"/>
                      <a:pt x="606" y="647"/>
                    </a:cubicBezTo>
                    <a:cubicBezTo>
                      <a:pt x="608" y="659"/>
                      <a:pt x="621" y="661"/>
                      <a:pt x="614" y="674"/>
                    </a:cubicBezTo>
                    <a:cubicBezTo>
                      <a:pt x="610" y="680"/>
                      <a:pt x="627" y="693"/>
                      <a:pt x="632" y="696"/>
                    </a:cubicBezTo>
                    <a:cubicBezTo>
                      <a:pt x="642" y="701"/>
                      <a:pt x="648" y="696"/>
                      <a:pt x="656" y="707"/>
                    </a:cubicBezTo>
                    <a:cubicBezTo>
                      <a:pt x="660" y="711"/>
                      <a:pt x="681" y="714"/>
                      <a:pt x="689" y="717"/>
                    </a:cubicBezTo>
                    <a:cubicBezTo>
                      <a:pt x="698" y="720"/>
                      <a:pt x="707" y="729"/>
                      <a:pt x="714" y="717"/>
                    </a:cubicBezTo>
                    <a:cubicBezTo>
                      <a:pt x="719" y="710"/>
                      <a:pt x="735" y="721"/>
                      <a:pt x="737" y="728"/>
                    </a:cubicBezTo>
                    <a:cubicBezTo>
                      <a:pt x="742" y="740"/>
                      <a:pt x="781" y="747"/>
                      <a:pt x="790" y="745"/>
                    </a:cubicBezTo>
                    <a:cubicBezTo>
                      <a:pt x="796" y="757"/>
                      <a:pt x="810" y="769"/>
                      <a:pt x="810" y="783"/>
                    </a:cubicBezTo>
                    <a:cubicBezTo>
                      <a:pt x="814" y="779"/>
                      <a:pt x="812" y="784"/>
                      <a:pt x="814" y="779"/>
                    </a:cubicBezTo>
                    <a:cubicBezTo>
                      <a:pt x="821" y="782"/>
                      <a:pt x="833" y="786"/>
                      <a:pt x="835" y="795"/>
                    </a:cubicBezTo>
                    <a:cubicBezTo>
                      <a:pt x="834" y="794"/>
                      <a:pt x="853" y="803"/>
                      <a:pt x="857" y="809"/>
                    </a:cubicBezTo>
                    <a:cubicBezTo>
                      <a:pt x="858" y="799"/>
                      <a:pt x="862" y="806"/>
                      <a:pt x="858" y="798"/>
                    </a:cubicBezTo>
                    <a:cubicBezTo>
                      <a:pt x="892" y="772"/>
                      <a:pt x="880" y="828"/>
                      <a:pt x="890" y="840"/>
                    </a:cubicBezTo>
                    <a:cubicBezTo>
                      <a:pt x="882" y="848"/>
                      <a:pt x="834" y="910"/>
                      <a:pt x="867" y="902"/>
                    </a:cubicBezTo>
                    <a:cubicBezTo>
                      <a:pt x="853" y="918"/>
                      <a:pt x="848" y="920"/>
                      <a:pt x="860" y="942"/>
                    </a:cubicBezTo>
                    <a:cubicBezTo>
                      <a:pt x="869" y="955"/>
                      <a:pt x="877" y="968"/>
                      <a:pt x="885" y="984"/>
                    </a:cubicBezTo>
                    <a:cubicBezTo>
                      <a:pt x="892" y="998"/>
                      <a:pt x="897" y="1016"/>
                      <a:pt x="907" y="1029"/>
                    </a:cubicBezTo>
                    <a:cubicBezTo>
                      <a:pt x="918" y="1041"/>
                      <a:pt x="934" y="1044"/>
                      <a:pt x="947" y="1053"/>
                    </a:cubicBezTo>
                    <a:cubicBezTo>
                      <a:pt x="975" y="1071"/>
                      <a:pt x="960" y="1118"/>
                      <a:pt x="955" y="1143"/>
                    </a:cubicBezTo>
                    <a:cubicBezTo>
                      <a:pt x="951" y="1159"/>
                      <a:pt x="946" y="1177"/>
                      <a:pt x="945" y="1193"/>
                    </a:cubicBezTo>
                    <a:cubicBezTo>
                      <a:pt x="945" y="1201"/>
                      <a:pt x="951" y="1212"/>
                      <a:pt x="950" y="1219"/>
                    </a:cubicBezTo>
                    <a:cubicBezTo>
                      <a:pt x="949" y="1229"/>
                      <a:pt x="941" y="1230"/>
                      <a:pt x="945" y="1242"/>
                    </a:cubicBezTo>
                    <a:cubicBezTo>
                      <a:pt x="932" y="1244"/>
                      <a:pt x="932" y="1273"/>
                      <a:pt x="930" y="1287"/>
                    </a:cubicBezTo>
                    <a:cubicBezTo>
                      <a:pt x="930" y="1288"/>
                      <a:pt x="926" y="1305"/>
                      <a:pt x="927" y="1314"/>
                    </a:cubicBezTo>
                    <a:cubicBezTo>
                      <a:pt x="926" y="1313"/>
                      <a:pt x="926" y="1312"/>
                      <a:pt x="925" y="1311"/>
                    </a:cubicBezTo>
                    <a:cubicBezTo>
                      <a:pt x="924" y="1315"/>
                      <a:pt x="922" y="1318"/>
                      <a:pt x="921" y="1322"/>
                    </a:cubicBezTo>
                    <a:cubicBezTo>
                      <a:pt x="923" y="1326"/>
                      <a:pt x="922" y="1330"/>
                      <a:pt x="928" y="1331"/>
                    </a:cubicBezTo>
                    <a:cubicBezTo>
                      <a:pt x="929" y="1326"/>
                      <a:pt x="929" y="1322"/>
                      <a:pt x="928" y="1318"/>
                    </a:cubicBezTo>
                    <a:cubicBezTo>
                      <a:pt x="930" y="1319"/>
                      <a:pt x="932" y="1319"/>
                      <a:pt x="936" y="1316"/>
                    </a:cubicBezTo>
                    <a:cubicBezTo>
                      <a:pt x="939" y="1334"/>
                      <a:pt x="935" y="1356"/>
                      <a:pt x="928" y="1373"/>
                    </a:cubicBezTo>
                    <a:cubicBezTo>
                      <a:pt x="926" y="1370"/>
                      <a:pt x="921" y="1368"/>
                      <a:pt x="918" y="1365"/>
                    </a:cubicBezTo>
                    <a:cubicBezTo>
                      <a:pt x="916" y="1367"/>
                      <a:pt x="914" y="1368"/>
                      <a:pt x="913" y="1369"/>
                    </a:cubicBezTo>
                    <a:cubicBezTo>
                      <a:pt x="930" y="1382"/>
                      <a:pt x="906" y="1395"/>
                      <a:pt x="913" y="1412"/>
                    </a:cubicBezTo>
                    <a:cubicBezTo>
                      <a:pt x="917" y="1424"/>
                      <a:pt x="926" y="1442"/>
                      <a:pt x="928" y="1451"/>
                    </a:cubicBezTo>
                    <a:cubicBezTo>
                      <a:pt x="925" y="1453"/>
                      <a:pt x="922" y="1455"/>
                      <a:pt x="920" y="1457"/>
                    </a:cubicBezTo>
                    <a:cubicBezTo>
                      <a:pt x="926" y="1467"/>
                      <a:pt x="933" y="1463"/>
                      <a:pt x="941" y="1468"/>
                    </a:cubicBezTo>
                    <a:cubicBezTo>
                      <a:pt x="947" y="1472"/>
                      <a:pt x="953" y="1479"/>
                      <a:pt x="963" y="1483"/>
                    </a:cubicBezTo>
                    <a:cubicBezTo>
                      <a:pt x="975" y="1489"/>
                      <a:pt x="973" y="1491"/>
                      <a:pt x="987" y="1489"/>
                    </a:cubicBezTo>
                    <a:cubicBezTo>
                      <a:pt x="996" y="1489"/>
                      <a:pt x="1004" y="1487"/>
                      <a:pt x="1012" y="1485"/>
                    </a:cubicBezTo>
                    <a:cubicBezTo>
                      <a:pt x="1000" y="1476"/>
                      <a:pt x="994" y="1477"/>
                      <a:pt x="985" y="1464"/>
                    </a:cubicBezTo>
                    <a:cubicBezTo>
                      <a:pt x="981" y="1459"/>
                      <a:pt x="969" y="1437"/>
                      <a:pt x="970" y="1433"/>
                    </a:cubicBezTo>
                    <a:cubicBezTo>
                      <a:pt x="972" y="1419"/>
                      <a:pt x="988" y="1423"/>
                      <a:pt x="991" y="1414"/>
                    </a:cubicBezTo>
                    <a:cubicBezTo>
                      <a:pt x="994" y="1403"/>
                      <a:pt x="999" y="1395"/>
                      <a:pt x="1008" y="1389"/>
                    </a:cubicBezTo>
                    <a:cubicBezTo>
                      <a:pt x="1003" y="1386"/>
                      <a:pt x="992" y="1379"/>
                      <a:pt x="992" y="1374"/>
                    </a:cubicBezTo>
                    <a:cubicBezTo>
                      <a:pt x="991" y="1360"/>
                      <a:pt x="994" y="1365"/>
                      <a:pt x="1000" y="1356"/>
                    </a:cubicBezTo>
                    <a:cubicBezTo>
                      <a:pt x="1006" y="1345"/>
                      <a:pt x="1012" y="1338"/>
                      <a:pt x="1016" y="1328"/>
                    </a:cubicBezTo>
                    <a:cubicBezTo>
                      <a:pt x="1024" y="1326"/>
                      <a:pt x="1020" y="1327"/>
                      <a:pt x="1023" y="1322"/>
                    </a:cubicBezTo>
                    <a:cubicBezTo>
                      <a:pt x="1022" y="1324"/>
                      <a:pt x="1020" y="1325"/>
                      <a:pt x="1019" y="1326"/>
                    </a:cubicBezTo>
                    <a:cubicBezTo>
                      <a:pt x="1016" y="1321"/>
                      <a:pt x="1009" y="1310"/>
                      <a:pt x="1012" y="1307"/>
                    </a:cubicBezTo>
                    <a:cubicBezTo>
                      <a:pt x="1019" y="1298"/>
                      <a:pt x="1024" y="1316"/>
                      <a:pt x="1030" y="1313"/>
                    </a:cubicBezTo>
                    <a:cubicBezTo>
                      <a:pt x="1049" y="1304"/>
                      <a:pt x="1030" y="1287"/>
                      <a:pt x="1056" y="1282"/>
                    </a:cubicBezTo>
                    <a:cubicBezTo>
                      <a:pt x="1075" y="1278"/>
                      <a:pt x="1075" y="1281"/>
                      <a:pt x="1089" y="1267"/>
                    </a:cubicBezTo>
                    <a:cubicBezTo>
                      <a:pt x="1104" y="1252"/>
                      <a:pt x="1082" y="1246"/>
                      <a:pt x="1080" y="1231"/>
                    </a:cubicBezTo>
                    <a:cubicBezTo>
                      <a:pt x="1096" y="1235"/>
                      <a:pt x="1118" y="1244"/>
                      <a:pt x="1130" y="1225"/>
                    </a:cubicBezTo>
                    <a:cubicBezTo>
                      <a:pt x="1140" y="1209"/>
                      <a:pt x="1151" y="1192"/>
                      <a:pt x="1159" y="1180"/>
                    </a:cubicBezTo>
                    <a:cubicBezTo>
                      <a:pt x="1162" y="1176"/>
                      <a:pt x="1172" y="1162"/>
                      <a:pt x="1171" y="1159"/>
                    </a:cubicBezTo>
                    <a:cubicBezTo>
                      <a:pt x="1171" y="1154"/>
                      <a:pt x="1172" y="1134"/>
                      <a:pt x="1175" y="1130"/>
                    </a:cubicBezTo>
                    <a:cubicBezTo>
                      <a:pt x="1180" y="1122"/>
                      <a:pt x="1212" y="1105"/>
                      <a:pt x="1221" y="1103"/>
                    </a:cubicBezTo>
                    <a:cubicBezTo>
                      <a:pt x="1233" y="1100"/>
                      <a:pt x="1235" y="1110"/>
                      <a:pt x="1247" y="1097"/>
                    </a:cubicBezTo>
                    <a:cubicBezTo>
                      <a:pt x="1249" y="1094"/>
                      <a:pt x="1245" y="1090"/>
                      <a:pt x="1248" y="1086"/>
                    </a:cubicBezTo>
                    <a:cubicBezTo>
                      <a:pt x="1252" y="1082"/>
                      <a:pt x="1259" y="1077"/>
                      <a:pt x="1261" y="1072"/>
                    </a:cubicBezTo>
                    <a:cubicBezTo>
                      <a:pt x="1265" y="1064"/>
                      <a:pt x="1252" y="1054"/>
                      <a:pt x="1266" y="1048"/>
                    </a:cubicBezTo>
                    <a:cubicBezTo>
                      <a:pt x="1274" y="1045"/>
                      <a:pt x="1268" y="1029"/>
                      <a:pt x="1268" y="1022"/>
                    </a:cubicBezTo>
                    <a:cubicBezTo>
                      <a:pt x="1269" y="1010"/>
                      <a:pt x="1268" y="1011"/>
                      <a:pt x="1275" y="1000"/>
                    </a:cubicBezTo>
                    <a:cubicBezTo>
                      <a:pt x="1277" y="996"/>
                      <a:pt x="1289" y="980"/>
                      <a:pt x="1294" y="978"/>
                    </a:cubicBezTo>
                    <a:cubicBezTo>
                      <a:pt x="1307" y="973"/>
                      <a:pt x="1319" y="932"/>
                      <a:pt x="1301" y="925"/>
                    </a:cubicBezTo>
                    <a:close/>
                    <a:moveTo>
                      <a:pt x="832" y="437"/>
                    </a:moveTo>
                    <a:cubicBezTo>
                      <a:pt x="843" y="436"/>
                      <a:pt x="851" y="425"/>
                      <a:pt x="862" y="431"/>
                    </a:cubicBezTo>
                    <a:cubicBezTo>
                      <a:pt x="856" y="438"/>
                      <a:pt x="837" y="448"/>
                      <a:pt x="832" y="437"/>
                    </a:cubicBezTo>
                    <a:close/>
                    <a:moveTo>
                      <a:pt x="868" y="418"/>
                    </a:moveTo>
                    <a:cubicBezTo>
                      <a:pt x="880" y="412"/>
                      <a:pt x="889" y="413"/>
                      <a:pt x="901" y="410"/>
                    </a:cubicBezTo>
                    <a:cubicBezTo>
                      <a:pt x="890" y="421"/>
                      <a:pt x="874" y="427"/>
                      <a:pt x="860" y="420"/>
                    </a:cubicBezTo>
                    <a:cubicBezTo>
                      <a:pt x="863" y="419"/>
                      <a:pt x="865" y="419"/>
                      <a:pt x="868" y="418"/>
                    </a:cubicBezTo>
                    <a:close/>
                    <a:moveTo>
                      <a:pt x="769" y="359"/>
                    </a:moveTo>
                    <a:cubicBezTo>
                      <a:pt x="776" y="358"/>
                      <a:pt x="779" y="360"/>
                      <a:pt x="784" y="353"/>
                    </a:cubicBezTo>
                    <a:cubicBezTo>
                      <a:pt x="786" y="356"/>
                      <a:pt x="790" y="358"/>
                      <a:pt x="792" y="361"/>
                    </a:cubicBezTo>
                    <a:cubicBezTo>
                      <a:pt x="791" y="358"/>
                      <a:pt x="791" y="355"/>
                      <a:pt x="791" y="352"/>
                    </a:cubicBezTo>
                    <a:cubicBezTo>
                      <a:pt x="798" y="357"/>
                      <a:pt x="806" y="360"/>
                      <a:pt x="813" y="367"/>
                    </a:cubicBezTo>
                    <a:cubicBezTo>
                      <a:pt x="821" y="375"/>
                      <a:pt x="819" y="384"/>
                      <a:pt x="833" y="388"/>
                    </a:cubicBezTo>
                    <a:cubicBezTo>
                      <a:pt x="842" y="391"/>
                      <a:pt x="852" y="383"/>
                      <a:pt x="859" y="392"/>
                    </a:cubicBezTo>
                    <a:cubicBezTo>
                      <a:pt x="867" y="403"/>
                      <a:pt x="857" y="406"/>
                      <a:pt x="848" y="401"/>
                    </a:cubicBezTo>
                    <a:cubicBezTo>
                      <a:pt x="848" y="409"/>
                      <a:pt x="845" y="416"/>
                      <a:pt x="839" y="420"/>
                    </a:cubicBezTo>
                    <a:cubicBezTo>
                      <a:pt x="834" y="410"/>
                      <a:pt x="836" y="412"/>
                      <a:pt x="828" y="411"/>
                    </a:cubicBezTo>
                    <a:cubicBezTo>
                      <a:pt x="840" y="388"/>
                      <a:pt x="801" y="387"/>
                      <a:pt x="796" y="413"/>
                    </a:cubicBezTo>
                    <a:cubicBezTo>
                      <a:pt x="795" y="416"/>
                      <a:pt x="794" y="457"/>
                      <a:pt x="784" y="432"/>
                    </a:cubicBezTo>
                    <a:cubicBezTo>
                      <a:pt x="781" y="424"/>
                      <a:pt x="792" y="405"/>
                      <a:pt x="793" y="397"/>
                    </a:cubicBezTo>
                    <a:cubicBezTo>
                      <a:pt x="790" y="399"/>
                      <a:pt x="787" y="400"/>
                      <a:pt x="784" y="402"/>
                    </a:cubicBezTo>
                    <a:cubicBezTo>
                      <a:pt x="795" y="387"/>
                      <a:pt x="804" y="380"/>
                      <a:pt x="823" y="387"/>
                    </a:cubicBezTo>
                    <a:cubicBezTo>
                      <a:pt x="819" y="375"/>
                      <a:pt x="811" y="381"/>
                      <a:pt x="802" y="379"/>
                    </a:cubicBezTo>
                    <a:cubicBezTo>
                      <a:pt x="794" y="378"/>
                      <a:pt x="795" y="390"/>
                      <a:pt x="790" y="379"/>
                    </a:cubicBezTo>
                    <a:cubicBezTo>
                      <a:pt x="785" y="371"/>
                      <a:pt x="786" y="377"/>
                      <a:pt x="779" y="379"/>
                    </a:cubicBezTo>
                    <a:cubicBezTo>
                      <a:pt x="781" y="375"/>
                      <a:pt x="783" y="371"/>
                      <a:pt x="785" y="367"/>
                    </a:cubicBezTo>
                    <a:cubicBezTo>
                      <a:pt x="772" y="381"/>
                      <a:pt x="758" y="376"/>
                      <a:pt x="743" y="379"/>
                    </a:cubicBezTo>
                    <a:cubicBezTo>
                      <a:pt x="752" y="372"/>
                      <a:pt x="761" y="367"/>
                      <a:pt x="769" y="359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7" name="Freeform 153"/>
              <p:cNvSpPr>
                <a:spLocks/>
              </p:cNvSpPr>
              <p:nvPr/>
            </p:nvSpPr>
            <p:spPr bwMode="auto">
              <a:xfrm>
                <a:off x="1258" y="1051"/>
                <a:ext cx="19" cy="11"/>
              </a:xfrm>
              <a:custGeom>
                <a:avLst/>
                <a:gdLst>
                  <a:gd name="T0" fmla="*/ 11 w 11"/>
                  <a:gd name="T1" fmla="*/ 6 h 6"/>
                  <a:gd name="T2" fmla="*/ 0 w 11"/>
                  <a:gd name="T3" fmla="*/ 0 h 6"/>
                  <a:gd name="T4" fmla="*/ 11 w 11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6">
                    <a:moveTo>
                      <a:pt x="11" y="6"/>
                    </a:moveTo>
                    <a:cubicBezTo>
                      <a:pt x="8" y="0"/>
                      <a:pt x="5" y="2"/>
                      <a:pt x="0" y="0"/>
                    </a:cubicBezTo>
                    <a:cubicBezTo>
                      <a:pt x="2" y="2"/>
                      <a:pt x="5" y="6"/>
                      <a:pt x="11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8" name="Freeform 154"/>
              <p:cNvSpPr>
                <a:spLocks/>
              </p:cNvSpPr>
              <p:nvPr/>
            </p:nvSpPr>
            <p:spPr bwMode="auto">
              <a:xfrm>
                <a:off x="449" y="1106"/>
                <a:ext cx="82" cy="57"/>
              </a:xfrm>
              <a:custGeom>
                <a:avLst/>
                <a:gdLst>
                  <a:gd name="T0" fmla="*/ 0 w 46"/>
                  <a:gd name="T1" fmla="*/ 4 h 32"/>
                  <a:gd name="T2" fmla="*/ 6 w 46"/>
                  <a:gd name="T3" fmla="*/ 5 h 32"/>
                  <a:gd name="T4" fmla="*/ 3 w 46"/>
                  <a:gd name="T5" fmla="*/ 8 h 32"/>
                  <a:gd name="T6" fmla="*/ 21 w 46"/>
                  <a:gd name="T7" fmla="*/ 16 h 32"/>
                  <a:gd name="T8" fmla="*/ 46 w 46"/>
                  <a:gd name="T9" fmla="*/ 32 h 32"/>
                  <a:gd name="T10" fmla="*/ 0 w 46"/>
                  <a:gd name="T11" fmla="*/ 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" h="32">
                    <a:moveTo>
                      <a:pt x="0" y="4"/>
                    </a:moveTo>
                    <a:cubicBezTo>
                      <a:pt x="2" y="4"/>
                      <a:pt x="4" y="4"/>
                      <a:pt x="6" y="5"/>
                    </a:cubicBezTo>
                    <a:cubicBezTo>
                      <a:pt x="5" y="6"/>
                      <a:pt x="4" y="7"/>
                      <a:pt x="3" y="8"/>
                    </a:cubicBezTo>
                    <a:cubicBezTo>
                      <a:pt x="9" y="12"/>
                      <a:pt x="13" y="15"/>
                      <a:pt x="21" y="16"/>
                    </a:cubicBezTo>
                    <a:cubicBezTo>
                      <a:pt x="17" y="24"/>
                      <a:pt x="35" y="31"/>
                      <a:pt x="46" y="32"/>
                    </a:cubicBezTo>
                    <a:cubicBezTo>
                      <a:pt x="41" y="19"/>
                      <a:pt x="14" y="0"/>
                      <a:pt x="0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69" name="Freeform 155"/>
              <p:cNvSpPr>
                <a:spLocks/>
              </p:cNvSpPr>
              <p:nvPr/>
            </p:nvSpPr>
            <p:spPr bwMode="auto">
              <a:xfrm>
                <a:off x="366" y="1032"/>
                <a:ext cx="25" cy="42"/>
              </a:xfrm>
              <a:custGeom>
                <a:avLst/>
                <a:gdLst>
                  <a:gd name="T0" fmla="*/ 6 w 14"/>
                  <a:gd name="T1" fmla="*/ 7 h 24"/>
                  <a:gd name="T2" fmla="*/ 0 w 14"/>
                  <a:gd name="T3" fmla="*/ 0 h 24"/>
                  <a:gd name="T4" fmla="*/ 5 w 14"/>
                  <a:gd name="T5" fmla="*/ 9 h 24"/>
                  <a:gd name="T6" fmla="*/ 14 w 14"/>
                  <a:gd name="T7" fmla="*/ 24 h 24"/>
                  <a:gd name="T8" fmla="*/ 11 w 14"/>
                  <a:gd name="T9" fmla="*/ 3 h 24"/>
                  <a:gd name="T10" fmla="*/ 6 w 14"/>
                  <a:gd name="T11" fmla="*/ 7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" h="24">
                    <a:moveTo>
                      <a:pt x="6" y="7"/>
                    </a:moveTo>
                    <a:cubicBezTo>
                      <a:pt x="4" y="3"/>
                      <a:pt x="9" y="5"/>
                      <a:pt x="0" y="0"/>
                    </a:cubicBezTo>
                    <a:cubicBezTo>
                      <a:pt x="1" y="4"/>
                      <a:pt x="3" y="6"/>
                      <a:pt x="5" y="9"/>
                    </a:cubicBezTo>
                    <a:cubicBezTo>
                      <a:pt x="9" y="15"/>
                      <a:pt x="11" y="17"/>
                      <a:pt x="14" y="24"/>
                    </a:cubicBezTo>
                    <a:cubicBezTo>
                      <a:pt x="11" y="17"/>
                      <a:pt x="11" y="11"/>
                      <a:pt x="11" y="3"/>
                    </a:cubicBezTo>
                    <a:cubicBezTo>
                      <a:pt x="9" y="4"/>
                      <a:pt x="8" y="5"/>
                      <a:pt x="6" y="7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0" name="Freeform 156"/>
              <p:cNvSpPr>
                <a:spLocks/>
              </p:cNvSpPr>
              <p:nvPr/>
            </p:nvSpPr>
            <p:spPr bwMode="auto">
              <a:xfrm>
                <a:off x="-15" y="939"/>
                <a:ext cx="53" cy="31"/>
              </a:xfrm>
              <a:custGeom>
                <a:avLst/>
                <a:gdLst>
                  <a:gd name="T0" fmla="*/ 21 w 30"/>
                  <a:gd name="T1" fmla="*/ 0 h 17"/>
                  <a:gd name="T2" fmla="*/ 12 w 30"/>
                  <a:gd name="T3" fmla="*/ 14 h 17"/>
                  <a:gd name="T4" fmla="*/ 21 w 30"/>
                  <a:gd name="T5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" h="17">
                    <a:moveTo>
                      <a:pt x="21" y="0"/>
                    </a:moveTo>
                    <a:cubicBezTo>
                      <a:pt x="9" y="1"/>
                      <a:pt x="0" y="17"/>
                      <a:pt x="12" y="14"/>
                    </a:cubicBezTo>
                    <a:cubicBezTo>
                      <a:pt x="19" y="13"/>
                      <a:pt x="30" y="4"/>
                      <a:pt x="21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1" name="Freeform 157"/>
              <p:cNvSpPr>
                <a:spLocks/>
              </p:cNvSpPr>
              <p:nvPr/>
            </p:nvSpPr>
            <p:spPr bwMode="auto">
              <a:xfrm>
                <a:off x="2899" y="1376"/>
                <a:ext cx="48" cy="39"/>
              </a:xfrm>
              <a:custGeom>
                <a:avLst/>
                <a:gdLst>
                  <a:gd name="T0" fmla="*/ 27 w 27"/>
                  <a:gd name="T1" fmla="*/ 0 h 22"/>
                  <a:gd name="T2" fmla="*/ 0 w 27"/>
                  <a:gd name="T3" fmla="*/ 2 h 22"/>
                  <a:gd name="T4" fmla="*/ 27 w 27"/>
                  <a:gd name="T5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" h="22">
                    <a:moveTo>
                      <a:pt x="27" y="0"/>
                    </a:moveTo>
                    <a:cubicBezTo>
                      <a:pt x="18" y="4"/>
                      <a:pt x="8" y="2"/>
                      <a:pt x="0" y="2"/>
                    </a:cubicBezTo>
                    <a:cubicBezTo>
                      <a:pt x="11" y="15"/>
                      <a:pt x="25" y="22"/>
                      <a:pt x="27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2" name="Freeform 158"/>
              <p:cNvSpPr>
                <a:spLocks/>
              </p:cNvSpPr>
              <p:nvPr/>
            </p:nvSpPr>
            <p:spPr bwMode="auto">
              <a:xfrm>
                <a:off x="2836" y="1277"/>
                <a:ext cx="12" cy="32"/>
              </a:xfrm>
              <a:custGeom>
                <a:avLst/>
                <a:gdLst>
                  <a:gd name="T0" fmla="*/ 6 w 7"/>
                  <a:gd name="T1" fmla="*/ 0 h 18"/>
                  <a:gd name="T2" fmla="*/ 0 w 7"/>
                  <a:gd name="T3" fmla="*/ 4 h 18"/>
                  <a:gd name="T4" fmla="*/ 4 w 7"/>
                  <a:gd name="T5" fmla="*/ 18 h 18"/>
                  <a:gd name="T6" fmla="*/ 6 w 7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18">
                    <a:moveTo>
                      <a:pt x="6" y="0"/>
                    </a:moveTo>
                    <a:cubicBezTo>
                      <a:pt x="4" y="2"/>
                      <a:pt x="2" y="3"/>
                      <a:pt x="0" y="4"/>
                    </a:cubicBezTo>
                    <a:cubicBezTo>
                      <a:pt x="0" y="7"/>
                      <a:pt x="0" y="12"/>
                      <a:pt x="4" y="18"/>
                    </a:cubicBezTo>
                    <a:cubicBezTo>
                      <a:pt x="7" y="12"/>
                      <a:pt x="7" y="6"/>
                      <a:pt x="6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3" name="Freeform 159"/>
              <p:cNvSpPr>
                <a:spLocks/>
              </p:cNvSpPr>
              <p:nvPr/>
            </p:nvSpPr>
            <p:spPr bwMode="auto">
              <a:xfrm>
                <a:off x="2816" y="1293"/>
                <a:ext cx="69" cy="65"/>
              </a:xfrm>
              <a:custGeom>
                <a:avLst/>
                <a:gdLst>
                  <a:gd name="T0" fmla="*/ 10 w 39"/>
                  <a:gd name="T1" fmla="*/ 23 h 37"/>
                  <a:gd name="T2" fmla="*/ 11 w 39"/>
                  <a:gd name="T3" fmla="*/ 37 h 37"/>
                  <a:gd name="T4" fmla="*/ 10 w 39"/>
                  <a:gd name="T5" fmla="*/ 2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37">
                    <a:moveTo>
                      <a:pt x="10" y="23"/>
                    </a:moveTo>
                    <a:cubicBezTo>
                      <a:pt x="8" y="29"/>
                      <a:pt x="8" y="32"/>
                      <a:pt x="11" y="37"/>
                    </a:cubicBezTo>
                    <a:cubicBezTo>
                      <a:pt x="39" y="25"/>
                      <a:pt x="0" y="0"/>
                      <a:pt x="10" y="2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4" name="Freeform 160"/>
              <p:cNvSpPr>
                <a:spLocks/>
              </p:cNvSpPr>
              <p:nvPr/>
            </p:nvSpPr>
            <p:spPr bwMode="auto">
              <a:xfrm>
                <a:off x="2729" y="1337"/>
                <a:ext cx="13" cy="16"/>
              </a:xfrm>
              <a:custGeom>
                <a:avLst/>
                <a:gdLst>
                  <a:gd name="T0" fmla="*/ 7 w 7"/>
                  <a:gd name="T1" fmla="*/ 6 h 9"/>
                  <a:gd name="T2" fmla="*/ 0 w 7"/>
                  <a:gd name="T3" fmla="*/ 4 h 9"/>
                  <a:gd name="T4" fmla="*/ 7 w 7"/>
                  <a:gd name="T5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9">
                    <a:moveTo>
                      <a:pt x="7" y="6"/>
                    </a:moveTo>
                    <a:cubicBezTo>
                      <a:pt x="4" y="5"/>
                      <a:pt x="6" y="0"/>
                      <a:pt x="0" y="4"/>
                    </a:cubicBezTo>
                    <a:cubicBezTo>
                      <a:pt x="3" y="9"/>
                      <a:pt x="5" y="5"/>
                      <a:pt x="7" y="6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5" name="Freeform 161"/>
              <p:cNvSpPr>
                <a:spLocks/>
              </p:cNvSpPr>
              <p:nvPr/>
            </p:nvSpPr>
            <p:spPr bwMode="auto">
              <a:xfrm>
                <a:off x="2855" y="989"/>
                <a:ext cx="18" cy="14"/>
              </a:xfrm>
              <a:custGeom>
                <a:avLst/>
                <a:gdLst>
                  <a:gd name="T0" fmla="*/ 8 w 10"/>
                  <a:gd name="T1" fmla="*/ 8 h 8"/>
                  <a:gd name="T2" fmla="*/ 0 w 10"/>
                  <a:gd name="T3" fmla="*/ 0 h 8"/>
                  <a:gd name="T4" fmla="*/ 8 w 10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8">
                    <a:moveTo>
                      <a:pt x="8" y="8"/>
                    </a:moveTo>
                    <a:cubicBezTo>
                      <a:pt x="10" y="7"/>
                      <a:pt x="8" y="3"/>
                      <a:pt x="0" y="0"/>
                    </a:cubicBezTo>
                    <a:cubicBezTo>
                      <a:pt x="1" y="5"/>
                      <a:pt x="4" y="4"/>
                      <a:pt x="8" y="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6" name="Freeform 162"/>
              <p:cNvSpPr>
                <a:spLocks/>
              </p:cNvSpPr>
              <p:nvPr/>
            </p:nvSpPr>
            <p:spPr bwMode="auto">
              <a:xfrm>
                <a:off x="2997" y="925"/>
                <a:ext cx="14" cy="23"/>
              </a:xfrm>
              <a:custGeom>
                <a:avLst/>
                <a:gdLst>
                  <a:gd name="T0" fmla="*/ 8 w 8"/>
                  <a:gd name="T1" fmla="*/ 0 h 13"/>
                  <a:gd name="T2" fmla="*/ 0 w 8"/>
                  <a:gd name="T3" fmla="*/ 13 h 13"/>
                  <a:gd name="T4" fmla="*/ 5 w 8"/>
                  <a:gd name="T5" fmla="*/ 5 h 13"/>
                  <a:gd name="T6" fmla="*/ 8 w 8"/>
                  <a:gd name="T7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3">
                    <a:moveTo>
                      <a:pt x="8" y="0"/>
                    </a:moveTo>
                    <a:cubicBezTo>
                      <a:pt x="3" y="6"/>
                      <a:pt x="2" y="8"/>
                      <a:pt x="0" y="13"/>
                    </a:cubicBezTo>
                    <a:cubicBezTo>
                      <a:pt x="2" y="11"/>
                      <a:pt x="3" y="8"/>
                      <a:pt x="5" y="5"/>
                    </a:cubicBezTo>
                    <a:cubicBezTo>
                      <a:pt x="6" y="3"/>
                      <a:pt x="7" y="2"/>
                      <a:pt x="8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7" name="Freeform 163"/>
              <p:cNvSpPr>
                <a:spLocks/>
              </p:cNvSpPr>
              <p:nvPr/>
            </p:nvSpPr>
            <p:spPr bwMode="auto">
              <a:xfrm>
                <a:off x="3098" y="1431"/>
                <a:ext cx="39" cy="7"/>
              </a:xfrm>
              <a:custGeom>
                <a:avLst/>
                <a:gdLst>
                  <a:gd name="T0" fmla="*/ 22 w 22"/>
                  <a:gd name="T1" fmla="*/ 3 h 4"/>
                  <a:gd name="T2" fmla="*/ 0 w 22"/>
                  <a:gd name="T3" fmla="*/ 1 h 4"/>
                  <a:gd name="T4" fmla="*/ 22 w 22"/>
                  <a:gd name="T5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" h="4">
                    <a:moveTo>
                      <a:pt x="22" y="3"/>
                    </a:moveTo>
                    <a:cubicBezTo>
                      <a:pt x="14" y="1"/>
                      <a:pt x="7" y="0"/>
                      <a:pt x="0" y="1"/>
                    </a:cubicBezTo>
                    <a:cubicBezTo>
                      <a:pt x="7" y="3"/>
                      <a:pt x="14" y="4"/>
                      <a:pt x="22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78" name="Freeform 164"/>
              <p:cNvSpPr>
                <a:spLocks/>
              </p:cNvSpPr>
              <p:nvPr/>
            </p:nvSpPr>
            <p:spPr bwMode="auto">
              <a:xfrm>
                <a:off x="3245" y="1426"/>
                <a:ext cx="36" cy="17"/>
              </a:xfrm>
              <a:custGeom>
                <a:avLst/>
                <a:gdLst>
                  <a:gd name="T0" fmla="*/ 20 w 20"/>
                  <a:gd name="T1" fmla="*/ 0 h 10"/>
                  <a:gd name="T2" fmla="*/ 0 w 20"/>
                  <a:gd name="T3" fmla="*/ 7 h 10"/>
                  <a:gd name="T4" fmla="*/ 4 w 20"/>
                  <a:gd name="T5" fmla="*/ 10 h 10"/>
                  <a:gd name="T6" fmla="*/ 20 w 20"/>
                  <a:gd name="T7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0">
                    <a:moveTo>
                      <a:pt x="20" y="0"/>
                    </a:moveTo>
                    <a:cubicBezTo>
                      <a:pt x="13" y="1"/>
                      <a:pt x="6" y="4"/>
                      <a:pt x="0" y="7"/>
                    </a:cubicBezTo>
                    <a:cubicBezTo>
                      <a:pt x="1" y="8"/>
                      <a:pt x="3" y="9"/>
                      <a:pt x="4" y="10"/>
                    </a:cubicBezTo>
                    <a:cubicBezTo>
                      <a:pt x="11" y="8"/>
                      <a:pt x="16" y="5"/>
                      <a:pt x="2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0" name="Freeform 166"/>
              <p:cNvSpPr>
                <a:spLocks/>
              </p:cNvSpPr>
              <p:nvPr/>
            </p:nvSpPr>
            <p:spPr bwMode="auto">
              <a:xfrm>
                <a:off x="3499" y="602"/>
                <a:ext cx="55" cy="36"/>
              </a:xfrm>
              <a:custGeom>
                <a:avLst/>
                <a:gdLst>
                  <a:gd name="T0" fmla="*/ 13 w 31"/>
                  <a:gd name="T1" fmla="*/ 3 h 20"/>
                  <a:gd name="T2" fmla="*/ 29 w 31"/>
                  <a:gd name="T3" fmla="*/ 9 h 20"/>
                  <a:gd name="T4" fmla="*/ 13 w 31"/>
                  <a:gd name="T5" fmla="*/ 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20">
                    <a:moveTo>
                      <a:pt x="13" y="3"/>
                    </a:moveTo>
                    <a:cubicBezTo>
                      <a:pt x="0" y="20"/>
                      <a:pt x="28" y="15"/>
                      <a:pt x="29" y="9"/>
                    </a:cubicBezTo>
                    <a:cubicBezTo>
                      <a:pt x="31" y="0"/>
                      <a:pt x="18" y="0"/>
                      <a:pt x="13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1" name="Freeform 167"/>
              <p:cNvSpPr>
                <a:spLocks/>
              </p:cNvSpPr>
              <p:nvPr/>
            </p:nvSpPr>
            <p:spPr bwMode="auto">
              <a:xfrm>
                <a:off x="3697" y="577"/>
                <a:ext cx="30" cy="22"/>
              </a:xfrm>
              <a:custGeom>
                <a:avLst/>
                <a:gdLst>
                  <a:gd name="T0" fmla="*/ 0 w 17"/>
                  <a:gd name="T1" fmla="*/ 2 h 12"/>
                  <a:gd name="T2" fmla="*/ 17 w 17"/>
                  <a:gd name="T3" fmla="*/ 9 h 12"/>
                  <a:gd name="T4" fmla="*/ 0 w 17"/>
                  <a:gd name="T5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12">
                    <a:moveTo>
                      <a:pt x="0" y="2"/>
                    </a:moveTo>
                    <a:cubicBezTo>
                      <a:pt x="4" y="9"/>
                      <a:pt x="10" y="12"/>
                      <a:pt x="17" y="9"/>
                    </a:cubicBezTo>
                    <a:cubicBezTo>
                      <a:pt x="13" y="2"/>
                      <a:pt x="7" y="0"/>
                      <a:pt x="0" y="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2" name="Freeform 168"/>
              <p:cNvSpPr>
                <a:spLocks/>
              </p:cNvSpPr>
              <p:nvPr/>
            </p:nvSpPr>
            <p:spPr bwMode="auto">
              <a:xfrm>
                <a:off x="5233" y="396"/>
                <a:ext cx="78" cy="39"/>
              </a:xfrm>
              <a:custGeom>
                <a:avLst/>
                <a:gdLst>
                  <a:gd name="T0" fmla="*/ 44 w 44"/>
                  <a:gd name="T1" fmla="*/ 10 h 22"/>
                  <a:gd name="T2" fmla="*/ 0 w 44"/>
                  <a:gd name="T3" fmla="*/ 0 h 22"/>
                  <a:gd name="T4" fmla="*/ 44 w 44"/>
                  <a:gd name="T5" fmla="*/ 1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22">
                    <a:moveTo>
                      <a:pt x="44" y="10"/>
                    </a:moveTo>
                    <a:cubicBezTo>
                      <a:pt x="33" y="2"/>
                      <a:pt x="14" y="4"/>
                      <a:pt x="0" y="0"/>
                    </a:cubicBezTo>
                    <a:cubicBezTo>
                      <a:pt x="9" y="14"/>
                      <a:pt x="30" y="22"/>
                      <a:pt x="44" y="1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3" name="Freeform 169"/>
              <p:cNvSpPr>
                <a:spLocks/>
              </p:cNvSpPr>
              <p:nvPr/>
            </p:nvSpPr>
            <p:spPr bwMode="auto">
              <a:xfrm>
                <a:off x="5121" y="446"/>
                <a:ext cx="18" cy="12"/>
              </a:xfrm>
              <a:custGeom>
                <a:avLst/>
                <a:gdLst>
                  <a:gd name="T0" fmla="*/ 10 w 10"/>
                  <a:gd name="T1" fmla="*/ 0 h 7"/>
                  <a:gd name="T2" fmla="*/ 0 w 10"/>
                  <a:gd name="T3" fmla="*/ 0 h 7"/>
                  <a:gd name="T4" fmla="*/ 10 w 10"/>
                  <a:gd name="T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7">
                    <a:moveTo>
                      <a:pt x="1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5" y="7"/>
                      <a:pt x="5" y="1"/>
                      <a:pt x="1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4" name="Freeform 170"/>
              <p:cNvSpPr>
                <a:spLocks/>
              </p:cNvSpPr>
              <p:nvPr/>
            </p:nvSpPr>
            <p:spPr bwMode="auto">
              <a:xfrm>
                <a:off x="1564" y="1126"/>
                <a:ext cx="45" cy="19"/>
              </a:xfrm>
              <a:custGeom>
                <a:avLst/>
                <a:gdLst>
                  <a:gd name="T0" fmla="*/ 0 w 25"/>
                  <a:gd name="T1" fmla="*/ 1 h 11"/>
                  <a:gd name="T2" fmla="*/ 20 w 25"/>
                  <a:gd name="T3" fmla="*/ 11 h 11"/>
                  <a:gd name="T4" fmla="*/ 25 w 25"/>
                  <a:gd name="T5" fmla="*/ 9 h 11"/>
                  <a:gd name="T6" fmla="*/ 0 w 25"/>
                  <a:gd name="T7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11">
                    <a:moveTo>
                      <a:pt x="0" y="1"/>
                    </a:moveTo>
                    <a:cubicBezTo>
                      <a:pt x="6" y="6"/>
                      <a:pt x="13" y="9"/>
                      <a:pt x="20" y="11"/>
                    </a:cubicBezTo>
                    <a:cubicBezTo>
                      <a:pt x="21" y="11"/>
                      <a:pt x="23" y="10"/>
                      <a:pt x="25" y="9"/>
                    </a:cubicBezTo>
                    <a:cubicBezTo>
                      <a:pt x="18" y="4"/>
                      <a:pt x="9" y="0"/>
                      <a:pt x="0" y="1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5" name="Freeform 171"/>
              <p:cNvSpPr>
                <a:spLocks/>
              </p:cNvSpPr>
              <p:nvPr/>
            </p:nvSpPr>
            <p:spPr bwMode="auto">
              <a:xfrm>
                <a:off x="1570" y="1193"/>
                <a:ext cx="32" cy="29"/>
              </a:xfrm>
              <a:custGeom>
                <a:avLst/>
                <a:gdLst>
                  <a:gd name="T0" fmla="*/ 0 w 18"/>
                  <a:gd name="T1" fmla="*/ 0 h 16"/>
                  <a:gd name="T2" fmla="*/ 18 w 18"/>
                  <a:gd name="T3" fmla="*/ 6 h 16"/>
                  <a:gd name="T4" fmla="*/ 0 w 18"/>
                  <a:gd name="T5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" h="16">
                    <a:moveTo>
                      <a:pt x="0" y="0"/>
                    </a:moveTo>
                    <a:cubicBezTo>
                      <a:pt x="1" y="8"/>
                      <a:pt x="13" y="16"/>
                      <a:pt x="18" y="6"/>
                    </a:cubicBezTo>
                    <a:cubicBezTo>
                      <a:pt x="10" y="7"/>
                      <a:pt x="7" y="4"/>
                      <a:pt x="0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6" name="Freeform 172"/>
              <p:cNvSpPr>
                <a:spLocks/>
              </p:cNvSpPr>
              <p:nvPr/>
            </p:nvSpPr>
            <p:spPr bwMode="auto">
              <a:xfrm>
                <a:off x="1610" y="1195"/>
                <a:ext cx="31" cy="37"/>
              </a:xfrm>
              <a:custGeom>
                <a:avLst/>
                <a:gdLst>
                  <a:gd name="T0" fmla="*/ 17 w 17"/>
                  <a:gd name="T1" fmla="*/ 8 h 21"/>
                  <a:gd name="T2" fmla="*/ 12 w 17"/>
                  <a:gd name="T3" fmla="*/ 0 h 21"/>
                  <a:gd name="T4" fmla="*/ 17 w 17"/>
                  <a:gd name="T5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21">
                    <a:moveTo>
                      <a:pt x="17" y="8"/>
                    </a:moveTo>
                    <a:cubicBezTo>
                      <a:pt x="16" y="5"/>
                      <a:pt x="14" y="2"/>
                      <a:pt x="12" y="0"/>
                    </a:cubicBezTo>
                    <a:cubicBezTo>
                      <a:pt x="0" y="8"/>
                      <a:pt x="7" y="21"/>
                      <a:pt x="17" y="8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7" name="Freeform 173"/>
              <p:cNvSpPr>
                <a:spLocks/>
              </p:cNvSpPr>
              <p:nvPr/>
            </p:nvSpPr>
            <p:spPr bwMode="auto">
              <a:xfrm>
                <a:off x="-226" y="872"/>
                <a:ext cx="28" cy="14"/>
              </a:xfrm>
              <a:custGeom>
                <a:avLst/>
                <a:gdLst>
                  <a:gd name="T0" fmla="*/ 6 w 16"/>
                  <a:gd name="T1" fmla="*/ 5 h 8"/>
                  <a:gd name="T2" fmla="*/ 0 w 16"/>
                  <a:gd name="T3" fmla="*/ 5 h 8"/>
                  <a:gd name="T4" fmla="*/ 16 w 16"/>
                  <a:gd name="T5" fmla="*/ 8 h 8"/>
                  <a:gd name="T6" fmla="*/ 6 w 16"/>
                  <a:gd name="T7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8">
                    <a:moveTo>
                      <a:pt x="6" y="5"/>
                    </a:moveTo>
                    <a:cubicBezTo>
                      <a:pt x="4" y="5"/>
                      <a:pt x="2" y="5"/>
                      <a:pt x="0" y="5"/>
                    </a:cubicBezTo>
                    <a:cubicBezTo>
                      <a:pt x="6" y="8"/>
                      <a:pt x="9" y="8"/>
                      <a:pt x="16" y="8"/>
                    </a:cubicBezTo>
                    <a:cubicBezTo>
                      <a:pt x="12" y="0"/>
                      <a:pt x="11" y="5"/>
                      <a:pt x="6" y="5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8" name="Freeform 174"/>
              <p:cNvSpPr>
                <a:spLocks/>
              </p:cNvSpPr>
              <p:nvPr/>
            </p:nvSpPr>
            <p:spPr bwMode="auto">
              <a:xfrm>
                <a:off x="-22" y="1742"/>
                <a:ext cx="14" cy="19"/>
              </a:xfrm>
              <a:custGeom>
                <a:avLst/>
                <a:gdLst>
                  <a:gd name="T0" fmla="*/ 8 w 8"/>
                  <a:gd name="T1" fmla="*/ 3 h 11"/>
                  <a:gd name="T2" fmla="*/ 0 w 8"/>
                  <a:gd name="T3" fmla="*/ 0 h 11"/>
                  <a:gd name="T4" fmla="*/ 8 w 8"/>
                  <a:gd name="T5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" h="11">
                    <a:moveTo>
                      <a:pt x="8" y="3"/>
                    </a:moveTo>
                    <a:cubicBezTo>
                      <a:pt x="5" y="2"/>
                      <a:pt x="2" y="1"/>
                      <a:pt x="0" y="0"/>
                    </a:cubicBezTo>
                    <a:cubicBezTo>
                      <a:pt x="0" y="11"/>
                      <a:pt x="3" y="5"/>
                      <a:pt x="8" y="3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89" name="Freeform 175"/>
              <p:cNvSpPr>
                <a:spLocks/>
              </p:cNvSpPr>
              <p:nvPr/>
            </p:nvSpPr>
            <p:spPr bwMode="auto">
              <a:xfrm>
                <a:off x="-35" y="1722"/>
                <a:ext cx="9" cy="4"/>
              </a:xfrm>
              <a:custGeom>
                <a:avLst/>
                <a:gdLst>
                  <a:gd name="T0" fmla="*/ 5 w 5"/>
                  <a:gd name="T1" fmla="*/ 2 h 2"/>
                  <a:gd name="T2" fmla="*/ 0 w 5"/>
                  <a:gd name="T3" fmla="*/ 0 h 2"/>
                  <a:gd name="T4" fmla="*/ 5 w 5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2">
                    <a:moveTo>
                      <a:pt x="5" y="2"/>
                    </a:moveTo>
                    <a:cubicBezTo>
                      <a:pt x="3" y="1"/>
                      <a:pt x="2" y="1"/>
                      <a:pt x="0" y="0"/>
                    </a:cubicBezTo>
                    <a:cubicBezTo>
                      <a:pt x="1" y="2"/>
                      <a:pt x="3" y="2"/>
                      <a:pt x="5" y="2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90" name="Freeform 176"/>
              <p:cNvSpPr>
                <a:spLocks/>
              </p:cNvSpPr>
              <p:nvPr/>
            </p:nvSpPr>
            <p:spPr bwMode="auto">
              <a:xfrm>
                <a:off x="-51" y="1715"/>
                <a:ext cx="13" cy="9"/>
              </a:xfrm>
              <a:custGeom>
                <a:avLst/>
                <a:gdLst>
                  <a:gd name="T0" fmla="*/ 7 w 7"/>
                  <a:gd name="T1" fmla="*/ 0 h 5"/>
                  <a:gd name="T2" fmla="*/ 0 w 7"/>
                  <a:gd name="T3" fmla="*/ 0 h 5"/>
                  <a:gd name="T4" fmla="*/ 7 w 7"/>
                  <a:gd name="T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5" y="0"/>
                      <a:pt x="3" y="0"/>
                      <a:pt x="0" y="0"/>
                    </a:cubicBezTo>
                    <a:cubicBezTo>
                      <a:pt x="3" y="5"/>
                      <a:pt x="3" y="1"/>
                      <a:pt x="7" y="0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91" name="Freeform 177"/>
              <p:cNvSpPr>
                <a:spLocks/>
              </p:cNvSpPr>
              <p:nvPr/>
            </p:nvSpPr>
            <p:spPr bwMode="auto">
              <a:xfrm>
                <a:off x="-65" y="1703"/>
                <a:ext cx="11" cy="10"/>
              </a:xfrm>
              <a:custGeom>
                <a:avLst/>
                <a:gdLst>
                  <a:gd name="T0" fmla="*/ 2 w 6"/>
                  <a:gd name="T1" fmla="*/ 4 h 6"/>
                  <a:gd name="T2" fmla="*/ 5 w 6"/>
                  <a:gd name="T3" fmla="*/ 5 h 6"/>
                  <a:gd name="T4" fmla="*/ 2 w 6"/>
                  <a:gd name="T5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6">
                    <a:moveTo>
                      <a:pt x="2" y="4"/>
                    </a:moveTo>
                    <a:cubicBezTo>
                      <a:pt x="2" y="3"/>
                      <a:pt x="0" y="6"/>
                      <a:pt x="5" y="5"/>
                    </a:cubicBezTo>
                    <a:cubicBezTo>
                      <a:pt x="6" y="0"/>
                      <a:pt x="4" y="5"/>
                      <a:pt x="2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92" name="Freeform 178"/>
              <p:cNvSpPr>
                <a:spLocks/>
              </p:cNvSpPr>
              <p:nvPr/>
            </p:nvSpPr>
            <p:spPr bwMode="auto">
              <a:xfrm>
                <a:off x="-90" y="1690"/>
                <a:ext cx="9" cy="16"/>
              </a:xfrm>
              <a:custGeom>
                <a:avLst/>
                <a:gdLst>
                  <a:gd name="T0" fmla="*/ 0 w 5"/>
                  <a:gd name="T1" fmla="*/ 4 h 9"/>
                  <a:gd name="T2" fmla="*/ 5 w 5"/>
                  <a:gd name="T3" fmla="*/ 4 h 9"/>
                  <a:gd name="T4" fmla="*/ 0 w 5"/>
                  <a:gd name="T5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9">
                    <a:moveTo>
                      <a:pt x="0" y="4"/>
                    </a:moveTo>
                    <a:cubicBezTo>
                      <a:pt x="4" y="9"/>
                      <a:pt x="4" y="4"/>
                      <a:pt x="5" y="4"/>
                    </a:cubicBezTo>
                    <a:cubicBezTo>
                      <a:pt x="2" y="5"/>
                      <a:pt x="3" y="0"/>
                      <a:pt x="0" y="4"/>
                    </a:cubicBezTo>
                    <a:close/>
                  </a:path>
                </a:pathLst>
              </a:custGeom>
              <a:grpFill/>
              <a:ln w="3175" cap="flat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pic>
          <p:nvPicPr>
            <p:cNvPr id="8" name="Image 12"/>
            <p:cNvPicPr>
              <a:picLocks noChangeAspect="1"/>
            </p:cNvPicPr>
            <p:nvPr/>
          </p:nvPicPr>
          <p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11856" y="2371527"/>
              <a:ext cx="165091" cy="181701"/>
            </a:xfrm>
            <a:prstGeom prst="rect">
              <a:avLst/>
            </a:prstGeom>
          </p:spPr>
        </p:pic>
        <p:grpSp>
          <p:nvGrpSpPr>
            <p:cNvPr id="9" name="Groupe 8"/>
            <p:cNvGrpSpPr/>
            <p:nvPr/>
          </p:nvGrpSpPr>
          <p:grpSpPr>
            <a:xfrm>
              <a:off x="2785832" y="3506632"/>
              <a:ext cx="182733" cy="201118"/>
              <a:chOff x="6510021" y="2326692"/>
              <a:chExt cx="188038" cy="206957"/>
            </a:xfrm>
          </p:grpSpPr>
          <p:sp>
            <p:nvSpPr>
              <p:cNvPr id="47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48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0" name="Groupe 9"/>
            <p:cNvGrpSpPr/>
            <p:nvPr/>
          </p:nvGrpSpPr>
          <p:grpSpPr>
            <a:xfrm>
              <a:off x="3705932" y="3317663"/>
              <a:ext cx="182733" cy="201118"/>
              <a:chOff x="6510021" y="2326692"/>
              <a:chExt cx="188038" cy="206957"/>
            </a:xfrm>
          </p:grpSpPr>
          <p:sp>
            <p:nvSpPr>
              <p:cNvPr id="45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46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1" name="Groupe 10"/>
            <p:cNvGrpSpPr/>
            <p:nvPr/>
          </p:nvGrpSpPr>
          <p:grpSpPr>
            <a:xfrm>
              <a:off x="3494136" y="2196234"/>
              <a:ext cx="182733" cy="201118"/>
              <a:chOff x="6510021" y="2326692"/>
              <a:chExt cx="188038" cy="206957"/>
            </a:xfrm>
          </p:grpSpPr>
          <p:sp>
            <p:nvSpPr>
              <p:cNvPr id="43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44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2" name="Groupe 11"/>
            <p:cNvGrpSpPr/>
            <p:nvPr/>
          </p:nvGrpSpPr>
          <p:grpSpPr>
            <a:xfrm>
              <a:off x="3606570" y="2379197"/>
              <a:ext cx="182733" cy="201118"/>
              <a:chOff x="6510021" y="2326692"/>
              <a:chExt cx="188038" cy="206957"/>
            </a:xfrm>
          </p:grpSpPr>
          <p:sp>
            <p:nvSpPr>
              <p:cNvPr id="41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42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4" name="Groupe 13"/>
            <p:cNvGrpSpPr/>
            <p:nvPr/>
          </p:nvGrpSpPr>
          <p:grpSpPr>
            <a:xfrm>
              <a:off x="5341769" y="3222567"/>
              <a:ext cx="182733" cy="201118"/>
              <a:chOff x="6510021" y="2326692"/>
              <a:chExt cx="188038" cy="206957"/>
            </a:xfrm>
          </p:grpSpPr>
          <p:sp>
            <p:nvSpPr>
              <p:cNvPr id="37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38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5" name="Groupe 14"/>
            <p:cNvGrpSpPr/>
            <p:nvPr/>
          </p:nvGrpSpPr>
          <p:grpSpPr>
            <a:xfrm>
              <a:off x="5449923" y="3859979"/>
              <a:ext cx="182733" cy="201118"/>
              <a:chOff x="6510021" y="2326692"/>
              <a:chExt cx="188038" cy="206957"/>
            </a:xfrm>
          </p:grpSpPr>
          <p:sp>
            <p:nvSpPr>
              <p:cNvPr id="35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36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6" name="Groupe 15"/>
            <p:cNvGrpSpPr/>
            <p:nvPr/>
          </p:nvGrpSpPr>
          <p:grpSpPr>
            <a:xfrm>
              <a:off x="3605995" y="3130414"/>
              <a:ext cx="182733" cy="201118"/>
              <a:chOff x="6507847" y="2325079"/>
              <a:chExt cx="188038" cy="206957"/>
            </a:xfrm>
          </p:grpSpPr>
          <p:sp>
            <p:nvSpPr>
              <p:cNvPr id="33" name="Oval 43"/>
              <p:cNvSpPr/>
              <p:nvPr/>
            </p:nvSpPr>
            <p:spPr>
              <a:xfrm>
                <a:off x="6520672" y="2339958"/>
                <a:ext cx="174798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34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07847" y="2325079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7" name="Groupe 16"/>
            <p:cNvGrpSpPr/>
            <p:nvPr/>
          </p:nvGrpSpPr>
          <p:grpSpPr>
            <a:xfrm>
              <a:off x="4475681" y="2791703"/>
              <a:ext cx="182734" cy="201119"/>
              <a:chOff x="6507847" y="2325079"/>
              <a:chExt cx="188038" cy="206957"/>
            </a:xfrm>
          </p:grpSpPr>
          <p:sp>
            <p:nvSpPr>
              <p:cNvPr id="31" name="Oval 43"/>
              <p:cNvSpPr/>
              <p:nvPr/>
            </p:nvSpPr>
            <p:spPr>
              <a:xfrm>
                <a:off x="6520672" y="2339958"/>
                <a:ext cx="174798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32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07847" y="2325079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8" name="Groupe 17"/>
            <p:cNvGrpSpPr/>
            <p:nvPr/>
          </p:nvGrpSpPr>
          <p:grpSpPr>
            <a:xfrm>
              <a:off x="4100475" y="2174709"/>
              <a:ext cx="182733" cy="201118"/>
              <a:chOff x="6507847" y="2325079"/>
              <a:chExt cx="188038" cy="206957"/>
            </a:xfrm>
          </p:grpSpPr>
          <p:sp>
            <p:nvSpPr>
              <p:cNvPr id="29" name="Oval 43"/>
              <p:cNvSpPr/>
              <p:nvPr/>
            </p:nvSpPr>
            <p:spPr>
              <a:xfrm>
                <a:off x="6520672" y="2339958"/>
                <a:ext cx="174798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30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07847" y="2325079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19" name="Groupe 18"/>
            <p:cNvGrpSpPr/>
            <p:nvPr/>
          </p:nvGrpSpPr>
          <p:grpSpPr>
            <a:xfrm>
              <a:off x="4214175" y="2356562"/>
              <a:ext cx="182733" cy="201118"/>
              <a:chOff x="6507847" y="2325079"/>
              <a:chExt cx="188038" cy="206957"/>
            </a:xfrm>
          </p:grpSpPr>
          <p:sp>
            <p:nvSpPr>
              <p:cNvPr id="27" name="Oval 43"/>
              <p:cNvSpPr/>
              <p:nvPr/>
            </p:nvSpPr>
            <p:spPr>
              <a:xfrm>
                <a:off x="6520672" y="2339958"/>
                <a:ext cx="174798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28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07847" y="2325079"/>
                <a:ext cx="188038" cy="206957"/>
              </a:xfrm>
              <a:prstGeom prst="rect">
                <a:avLst/>
              </a:prstGeom>
            </p:spPr>
          </p:pic>
        </p:grpSp>
        <p:grpSp>
          <p:nvGrpSpPr>
            <p:cNvPr id="21" name="Groupe 20"/>
            <p:cNvGrpSpPr/>
            <p:nvPr/>
          </p:nvGrpSpPr>
          <p:grpSpPr>
            <a:xfrm>
              <a:off x="6101016" y="3455845"/>
              <a:ext cx="182733" cy="201118"/>
              <a:chOff x="6510021" y="2326692"/>
              <a:chExt cx="188038" cy="206957"/>
            </a:xfrm>
          </p:grpSpPr>
          <p:sp>
            <p:nvSpPr>
              <p:cNvPr id="23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24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sp>
          <p:nvSpPr>
            <p:cNvPr id="256" name="ZoneTexte 255"/>
            <p:cNvSpPr txBox="1"/>
            <p:nvPr/>
          </p:nvSpPr>
          <p:spPr>
            <a:xfrm>
              <a:off x="2271926" y="2679183"/>
              <a:ext cx="7141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cap="small" dirty="0" smtClean="0">
                  <a:solidFill>
                    <a:srgbClr val="004773"/>
                  </a:solidFill>
                </a:rPr>
                <a:t>Houston</a:t>
              </a:r>
              <a:endParaRPr lang="fr-FR" sz="1200" cap="small" dirty="0">
                <a:solidFill>
                  <a:srgbClr val="004773"/>
                </a:solidFill>
              </a:endParaRPr>
            </a:p>
          </p:txBody>
        </p:sp>
        <p:sp>
          <p:nvSpPr>
            <p:cNvPr id="265" name="ZoneTexte 264"/>
            <p:cNvSpPr txBox="1"/>
            <p:nvPr/>
          </p:nvSpPr>
          <p:spPr>
            <a:xfrm>
              <a:off x="4421043" y="3034576"/>
              <a:ext cx="5248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cap="small" dirty="0" err="1" smtClean="0">
                  <a:solidFill>
                    <a:srgbClr val="004773"/>
                  </a:solidFill>
                </a:rPr>
                <a:t>Dubai</a:t>
              </a:r>
              <a:endParaRPr lang="fr-FR" sz="1200" cap="small" dirty="0">
                <a:solidFill>
                  <a:srgbClr val="004773"/>
                </a:solidFill>
              </a:endParaRPr>
            </a:p>
          </p:txBody>
        </p:sp>
        <p:sp>
          <p:nvSpPr>
            <p:cNvPr id="268" name="ZoneTexte 267"/>
            <p:cNvSpPr txBox="1"/>
            <p:nvPr/>
          </p:nvSpPr>
          <p:spPr>
            <a:xfrm>
              <a:off x="4477292" y="2104735"/>
              <a:ext cx="7080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cap="small" dirty="0" smtClean="0">
                  <a:solidFill>
                    <a:srgbClr val="004773"/>
                  </a:solidFill>
                </a:rPr>
                <a:t>Moscow</a:t>
              </a:r>
              <a:endParaRPr lang="fr-FR" sz="1200" cap="small" dirty="0">
                <a:solidFill>
                  <a:srgbClr val="004773"/>
                </a:solidFill>
              </a:endParaRPr>
            </a:p>
          </p:txBody>
        </p:sp>
        <p:grpSp>
          <p:nvGrpSpPr>
            <p:cNvPr id="13" name="Groupe 12"/>
            <p:cNvGrpSpPr/>
            <p:nvPr/>
          </p:nvGrpSpPr>
          <p:grpSpPr>
            <a:xfrm>
              <a:off x="5511972" y="2712928"/>
              <a:ext cx="182733" cy="201118"/>
              <a:chOff x="6510021" y="2326692"/>
              <a:chExt cx="188038" cy="206957"/>
            </a:xfrm>
          </p:grpSpPr>
          <p:sp>
            <p:nvSpPr>
              <p:cNvPr id="39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40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  <p:sp>
          <p:nvSpPr>
            <p:cNvPr id="277" name="ZoneTexte 276"/>
            <p:cNvSpPr txBox="1"/>
            <p:nvPr/>
          </p:nvSpPr>
          <p:spPr>
            <a:xfrm>
              <a:off x="2604012" y="2130647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cap="small" dirty="0" err="1" smtClean="0">
                  <a:solidFill>
                    <a:srgbClr val="004773"/>
                  </a:solidFill>
                </a:rPr>
                <a:t>Netherlands</a:t>
              </a:r>
              <a:endParaRPr lang="fr-FR" sz="1200" cap="small" dirty="0">
                <a:solidFill>
                  <a:srgbClr val="004773"/>
                </a:solidFill>
              </a:endParaRPr>
            </a:p>
          </p:txBody>
        </p:sp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42097" y="2892270"/>
              <a:ext cx="201079" cy="201079"/>
            </a:xfrm>
            <a:prstGeom prst="rect">
              <a:avLst/>
            </a:prstGeom>
          </p:spPr>
        </p:pic>
        <p:pic>
          <p:nvPicPr>
            <p:cNvPr id="312" name="Image 311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43153" y="2648774"/>
              <a:ext cx="201079" cy="201079"/>
            </a:xfrm>
            <a:prstGeom prst="rect">
              <a:avLst/>
            </a:prstGeom>
          </p:spPr>
        </p:pic>
        <p:pic>
          <p:nvPicPr>
            <p:cNvPr id="324" name="Image 323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10368" y="2020243"/>
              <a:ext cx="201079" cy="201079"/>
            </a:xfrm>
            <a:prstGeom prst="rect">
              <a:avLst/>
            </a:prstGeom>
          </p:spPr>
        </p:pic>
        <p:pic>
          <p:nvPicPr>
            <p:cNvPr id="307" name="Image 306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678791" y="2683926"/>
              <a:ext cx="202586" cy="206090"/>
            </a:xfrm>
            <a:prstGeom prst="rect">
              <a:avLst/>
            </a:prstGeom>
          </p:spPr>
        </p:pic>
        <p:pic>
          <p:nvPicPr>
            <p:cNvPr id="308" name="Image 307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320081" y="2149687"/>
              <a:ext cx="202586" cy="206090"/>
            </a:xfrm>
            <a:prstGeom prst="rect">
              <a:avLst/>
            </a:prstGeom>
          </p:spPr>
        </p:pic>
        <p:pic>
          <p:nvPicPr>
            <p:cNvPr id="318" name="Image 317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2759" y="2386978"/>
              <a:ext cx="201079" cy="201079"/>
            </a:xfrm>
            <a:prstGeom prst="rect">
              <a:avLst/>
            </a:prstGeom>
          </p:spPr>
        </p:pic>
        <p:pic>
          <p:nvPicPr>
            <p:cNvPr id="325" name="Image 324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06385" y="3314309"/>
              <a:ext cx="201079" cy="201079"/>
            </a:xfrm>
            <a:prstGeom prst="rect">
              <a:avLst/>
            </a:prstGeom>
          </p:spPr>
        </p:pic>
        <p:pic>
          <p:nvPicPr>
            <p:cNvPr id="326" name="Image 325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81210" y="3059379"/>
              <a:ext cx="202586" cy="206090"/>
            </a:xfrm>
            <a:prstGeom prst="rect">
              <a:avLst/>
            </a:prstGeom>
          </p:spPr>
        </p:pic>
        <p:pic>
          <p:nvPicPr>
            <p:cNvPr id="327" name="Image 326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696448" y="2172815"/>
              <a:ext cx="202586" cy="206090"/>
            </a:xfrm>
            <a:prstGeom prst="rect">
              <a:avLst/>
            </a:prstGeom>
          </p:spPr>
        </p:pic>
        <p:pic>
          <p:nvPicPr>
            <p:cNvPr id="328" name="Image 327"/>
            <p:cNvPicPr>
              <a:picLocks noChangeAspect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91238" y="2981065"/>
              <a:ext cx="202586" cy="206090"/>
            </a:xfrm>
            <a:prstGeom prst="rect">
              <a:avLst/>
            </a:prstGeom>
          </p:spPr>
        </p:pic>
        <p:sp>
          <p:nvSpPr>
            <p:cNvPr id="329" name="ZoneTexte 328"/>
            <p:cNvSpPr txBox="1"/>
            <p:nvPr/>
          </p:nvSpPr>
          <p:spPr>
            <a:xfrm>
              <a:off x="3191242" y="3447201"/>
              <a:ext cx="8134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cap="small" dirty="0" smtClean="0">
                  <a:solidFill>
                    <a:srgbClr val="004773"/>
                  </a:solidFill>
                </a:rPr>
                <a:t>Ghana</a:t>
              </a:r>
            </a:p>
            <a:p>
              <a:r>
                <a:rPr lang="en-US" sz="1200" cap="small" dirty="0" smtClean="0">
                  <a:solidFill>
                    <a:srgbClr val="004773"/>
                  </a:solidFill>
                </a:rPr>
                <a:t>Cameroon</a:t>
              </a:r>
            </a:p>
            <a:p>
              <a:r>
                <a:rPr lang="en-US" sz="1200" cap="small" dirty="0" smtClean="0">
                  <a:solidFill>
                    <a:srgbClr val="004773"/>
                  </a:solidFill>
                </a:rPr>
                <a:t>Nigeria</a:t>
              </a:r>
              <a:endParaRPr lang="fr-FR" sz="1200" cap="small" dirty="0">
                <a:solidFill>
                  <a:srgbClr val="004773"/>
                </a:solidFill>
              </a:endParaRPr>
            </a:p>
          </p:txBody>
        </p:sp>
        <p:grpSp>
          <p:nvGrpSpPr>
            <p:cNvPr id="284" name="Groupe 283"/>
            <p:cNvGrpSpPr/>
            <p:nvPr/>
          </p:nvGrpSpPr>
          <p:grpSpPr>
            <a:xfrm>
              <a:off x="1899348" y="2685120"/>
              <a:ext cx="182733" cy="201118"/>
              <a:chOff x="6510021" y="2326692"/>
              <a:chExt cx="188038" cy="206957"/>
            </a:xfrm>
          </p:grpSpPr>
          <p:sp>
            <p:nvSpPr>
              <p:cNvPr id="285" name="Oval 43"/>
              <p:cNvSpPr/>
              <p:nvPr/>
            </p:nvSpPr>
            <p:spPr>
              <a:xfrm>
                <a:off x="6515470" y="2339958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chemeClr val="tx1"/>
                  </a:solidFill>
                </a:endParaRPr>
              </a:p>
            </p:txBody>
          </p:sp>
          <p:pic>
            <p:nvPicPr>
              <p:cNvPr id="286" name="Image 12"/>
              <p:cNvPicPr>
                <a:picLocks noChangeAspect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10021" y="2326692"/>
                <a:ext cx="188038" cy="20695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4399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Document Classification : </a:t>
            </a:r>
            <a:r>
              <a:rPr lang="fr-FR" smtClean="0">
                <a:solidFill>
                  <a:srgbClr val="DA4137"/>
                </a:solidFill>
              </a:rPr>
              <a:t>C2 - 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cap="small" dirty="0" smtClean="0"/>
              <a:t>LUKOIL </a:t>
            </a:r>
            <a:r>
              <a:rPr lang="fr-FR" cap="small" dirty="0" err="1"/>
              <a:t>projects</a:t>
            </a:r>
            <a:r>
              <a:rPr lang="fr-FR" cap="small" dirty="0"/>
              <a:t> </a:t>
            </a:r>
            <a:r>
              <a:rPr lang="fr-FR" cap="small" dirty="0" err="1"/>
              <a:t>with</a:t>
            </a:r>
            <a:r>
              <a:rPr lang="fr-FR" cap="small" dirty="0"/>
              <a:t> ANOTECH Energy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838200" y="1285401"/>
            <a:ext cx="1010602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Anotech Energy </a:t>
            </a:r>
            <a:r>
              <a:rPr lang="en-US" b="1" u="sng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Abu Dhabi</a:t>
            </a: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currently participating in a tender for PMT Services on </a:t>
            </a:r>
            <a:r>
              <a:rPr lang="en-US" dirty="0" smtClean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WEST QURNA-2 </a:t>
            </a: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(Iraq) </a:t>
            </a: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LUKOIL Middle East: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1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www.lukoil.com/Business/Upstream/Overseas/WestQurna-2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endParaRPr lang="en-US" b="1" u="sng" dirty="0" smtClean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b="1" u="sng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u="sng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Anotech </a:t>
            </a:r>
            <a:r>
              <a:rPr lang="en-US" b="1" u="sng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 USA Inc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endParaRPr lang="en-US" dirty="0" smtClean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been 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to the LUKOIL International Upstream West Inc. (LIUW) master vendor </a:t>
            </a: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list; </a:t>
            </a: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addressing (among others) </a:t>
            </a:r>
            <a:r>
              <a:rPr lang="en-US" dirty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AMATITLAN BLOCK project</a:t>
            </a:r>
          </a:p>
          <a:p>
            <a:pPr>
              <a:spcAft>
                <a:spcPts val="0"/>
              </a:spcAft>
            </a:pPr>
            <a:r>
              <a:rPr lang="fr-FR" sz="1600" dirty="0">
                <a:solidFill>
                  <a:srgbClr val="616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http://www.lukoil.com/Company/BusinessOperation/GeographicReach/Americas/LUKOILinMexico</a:t>
            </a:r>
            <a:r>
              <a:rPr lang="fr-FR" sz="1600" dirty="0">
                <a:solidFill>
                  <a:srgbClr val="616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endParaRPr lang="en-US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following FPAL codes</a:t>
            </a:r>
            <a:r>
              <a:rPr lang="en-US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 smtClean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3.01.17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solidFill>
                  <a:srgbClr val="616060"/>
                </a:solidFill>
              </a:rPr>
              <a:t>Construction Management and Supervision Services </a:t>
            </a: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 smtClean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3.01.99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rgbClr val="616060"/>
                </a:solidFill>
              </a:rPr>
              <a:t>Other</a:t>
            </a:r>
            <a:r>
              <a:rPr lang="fr-FR" sz="1600" dirty="0">
                <a:solidFill>
                  <a:srgbClr val="616060"/>
                </a:solidFill>
              </a:rPr>
              <a:t> Engineering Services </a:t>
            </a:r>
            <a:endParaRPr lang="fr-FR" sz="1600" dirty="0">
              <a:solidFill>
                <a:srgbClr val="616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3.02.26</a:t>
            </a:r>
            <a:r>
              <a:rPr lang="en-US" sz="1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 smtClean="0">
                <a:solidFill>
                  <a:srgbClr val="616060"/>
                </a:solidFill>
              </a:rPr>
              <a:t>Career</a:t>
            </a:r>
            <a:r>
              <a:rPr lang="fr-FR" sz="1600" dirty="0" smtClean="0">
                <a:solidFill>
                  <a:srgbClr val="616060"/>
                </a:solidFill>
              </a:rPr>
              <a:t> </a:t>
            </a:r>
            <a:r>
              <a:rPr lang="fr-FR" sz="1600" dirty="0">
                <a:solidFill>
                  <a:srgbClr val="616060"/>
                </a:solidFill>
              </a:rPr>
              <a:t>/ Outplacement </a:t>
            </a:r>
            <a:r>
              <a:rPr lang="fr-FR" sz="1600" dirty="0" err="1">
                <a:solidFill>
                  <a:srgbClr val="616060"/>
                </a:solidFill>
              </a:rPr>
              <a:t>Consultancy</a:t>
            </a:r>
            <a:r>
              <a:rPr lang="fr-FR" sz="1600" dirty="0">
                <a:solidFill>
                  <a:srgbClr val="616060"/>
                </a:solidFill>
              </a:rPr>
              <a:t> </a:t>
            </a: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 smtClean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3.02.99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rgbClr val="616060"/>
                </a:solidFill>
              </a:rPr>
              <a:t>Other</a:t>
            </a:r>
            <a:r>
              <a:rPr lang="fr-FR" sz="1600" dirty="0">
                <a:solidFill>
                  <a:srgbClr val="616060"/>
                </a:solidFill>
              </a:rPr>
              <a:t> </a:t>
            </a:r>
            <a:r>
              <a:rPr lang="fr-FR" sz="1600" dirty="0" err="1">
                <a:solidFill>
                  <a:srgbClr val="616060"/>
                </a:solidFill>
              </a:rPr>
              <a:t>Consultancy</a:t>
            </a:r>
            <a:r>
              <a:rPr lang="fr-FR" sz="1600" dirty="0">
                <a:solidFill>
                  <a:srgbClr val="616060"/>
                </a:solidFill>
              </a:rPr>
              <a:t> Services </a:t>
            </a:r>
            <a:endParaRPr lang="fr-FR" sz="1600" dirty="0">
              <a:solidFill>
                <a:srgbClr val="616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 smtClean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3.11.11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616060"/>
                </a:solidFill>
              </a:rPr>
              <a:t>General </a:t>
            </a:r>
            <a:r>
              <a:rPr lang="en-US" sz="1600" dirty="0">
                <a:solidFill>
                  <a:srgbClr val="616060"/>
                </a:solidFill>
              </a:rPr>
              <a:t>IS / IT Consultancy Services </a:t>
            </a: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 smtClean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3.99.18</a:t>
            </a:r>
            <a:r>
              <a:rPr lang="en-US" sz="16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616060"/>
                </a:solidFill>
              </a:rPr>
              <a:t>Manpower Supply, Temporary Staff Hiring - Technical</a:t>
            </a:r>
            <a:endParaRPr lang="fr-FR" sz="1600" dirty="0">
              <a:solidFill>
                <a:srgbClr val="616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943350" lvl="8" indent="-285750">
              <a:buBlip>
                <a:blip r:embed="rId4"/>
              </a:buBlip>
            </a:pPr>
            <a:r>
              <a:rPr lang="en-US" sz="1600" dirty="0">
                <a:solidFill>
                  <a:srgbClr val="DE544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3.99.19</a:t>
            </a:r>
            <a:r>
              <a:rPr lang="en-US" sz="1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616060"/>
                </a:solidFill>
              </a:rPr>
              <a:t>Manpower Supply, Temporary Staff Hiring </a:t>
            </a:r>
            <a:r>
              <a:rPr lang="en-US" sz="1600" dirty="0" smtClean="0">
                <a:solidFill>
                  <a:srgbClr val="616060"/>
                </a:solidFill>
              </a:rPr>
              <a:t>– Administration</a:t>
            </a:r>
          </a:p>
          <a:p>
            <a:pPr>
              <a:spcAft>
                <a:spcPts val="0"/>
              </a:spcAft>
            </a:pPr>
            <a:endParaRPr lang="en-US" sz="1600" dirty="0" smtClean="0">
              <a:solidFill>
                <a:srgbClr val="616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21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DE21-0865-4C8E-BFF4-636FF32413B9}" type="datetime1">
              <a:rPr lang="fr-FR" smtClean="0"/>
              <a:pPr/>
              <a:t>06/03/2018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Document Classification : </a:t>
            </a:r>
            <a:r>
              <a:rPr lang="fr-FR" dirty="0">
                <a:solidFill>
                  <a:srgbClr val="DA4137"/>
                </a:solidFill>
              </a:rPr>
              <a:t>C2 - </a:t>
            </a:r>
            <a:r>
              <a:rPr lang="fr-FR" dirty="0" err="1">
                <a:solidFill>
                  <a:srgbClr val="DA4137"/>
                </a:solidFill>
              </a:rPr>
              <a:t>Restricted</a:t>
            </a:r>
            <a:endParaRPr lang="fr-FR" dirty="0">
              <a:solidFill>
                <a:srgbClr val="DA4137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ANOTECH </a:t>
            </a:r>
            <a:r>
              <a:rPr lang="fr-FR" dirty="0" err="1" smtClean="0"/>
              <a:t>Energy</a:t>
            </a: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37" name="Rectangle 36"/>
          <p:cNvSpPr/>
          <p:nvPr/>
        </p:nvSpPr>
        <p:spPr>
          <a:xfrm>
            <a:off x="1417160" y="2290631"/>
            <a:ext cx="9502128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Lors d’une présentation client adjoindre nos projets MAJOR OIL &amp; GAS (OFFSHORE/ ONSHORE / REFINERY)</a:t>
            </a:r>
            <a:endParaRPr lang="fr-FR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36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1776905</vt:lpwstr>
  </property>
  <property fmtid="{D5CDD505-2E9C-101B-9397-08002B2CF9AE}" pid="4" name="OptimizationTime">
    <vt:lpwstr>20180306_1457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otalTime>31591</TotalTime>
  <Words>1004</Words>
  <Application>Microsoft Office PowerPoint</Application>
  <PresentationFormat>Grand écran</PresentationFormat>
  <Paragraphs>349</Paragraphs>
  <Slides>10</Slides>
  <Notes>1</Notes>
  <HiddenSlides>1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Open Sans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Organization and Key Contact Points</vt:lpstr>
      <vt:lpstr>ANOTECH Energy network to prospect LUKOIL</vt:lpstr>
      <vt:lpstr>LUKOIL projects with ANOTECH Energy</vt:lpstr>
      <vt:lpstr>ANOTECH Energy </vt:lpstr>
      <vt:lpstr>Business Development Plan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Roxane GILLET</dc:creator>
  <cp:lastModifiedBy>Benjamin HAUPOVITCH</cp:lastModifiedBy>
  <cp:revision>902</cp:revision>
  <cp:lastPrinted>2016-08-26T09:30:31Z</cp:lastPrinted>
  <dcterms:created xsi:type="dcterms:W3CDTF">2015-06-24T13:30:54Z</dcterms:created>
  <dcterms:modified xsi:type="dcterms:W3CDTF">2018-03-06T11:56:55Z</dcterms:modified>
</cp:coreProperties>
</file>